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3" r:id="rId9"/>
    <p:sldId id="264" r:id="rId10"/>
    <p:sldId id="267" r:id="rId11"/>
    <p:sldId id="262" r:id="rId12"/>
    <p:sldId id="265" r:id="rId13"/>
    <p:sldId id="266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0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1536" y="1069849"/>
            <a:ext cx="9960864" cy="1470025"/>
          </a:xfrm>
        </p:spPr>
        <p:txBody>
          <a:bodyPr>
            <a:noAutofit/>
          </a:bodyPr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3657600" y="384048"/>
            <a:ext cx="7924800" cy="61264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608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9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424416" y="356617"/>
            <a:ext cx="2157984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56617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6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10972800" cy="49834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2286001"/>
            <a:ext cx="10363200" cy="1362075"/>
          </a:xfrm>
        </p:spPr>
        <p:txBody>
          <a:bodyPr anchor="t">
            <a:noAutofit/>
          </a:bodyPr>
          <a:lstStyle>
            <a:lvl1pPr algn="ctr">
              <a:defRPr sz="48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1353312"/>
            <a:ext cx="10363200" cy="90525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8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76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304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89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93976"/>
            <a:ext cx="5386917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7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93976"/>
            <a:ext cx="5389033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2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2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3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536" y="0"/>
            <a:ext cx="9960864" cy="987552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688" y="1371600"/>
            <a:ext cx="6230112" cy="48554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034528" y="1371600"/>
            <a:ext cx="3511296" cy="4873752"/>
          </a:xfrm>
          <a:gradFill>
            <a:gsLst>
              <a:gs pos="0">
                <a:schemeClr val="bg1">
                  <a:lumMod val="95000"/>
                  <a:alpha val="34000"/>
                </a:schemeClr>
              </a:gs>
              <a:gs pos="60000">
                <a:schemeClr val="tx2">
                  <a:lumMod val="20000"/>
                  <a:lumOff val="80000"/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0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70560" y="4855464"/>
            <a:ext cx="4291584" cy="777240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157216" y="1216152"/>
            <a:ext cx="6169152" cy="4398264"/>
          </a:xfrm>
          <a:solidFill>
            <a:srgbClr val="EAEAEA"/>
          </a:solidFill>
          <a:effectLst>
            <a:outerShdw blurRad="254000" dist="1016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60" y="1216152"/>
            <a:ext cx="4291584" cy="3575304"/>
          </a:xfrm>
        </p:spPr>
        <p:txBody>
          <a:bodyPr anchor="b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67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6000">
                <a:schemeClr val="bg2">
                  <a:lumMod val="50000"/>
                  <a:alpha val="83000"/>
                </a:schemeClr>
              </a:gs>
              <a:gs pos="26000">
                <a:schemeClr val="bg2">
                  <a:lumMod val="50000"/>
                  <a:alpha val="63000"/>
                </a:schemeClr>
              </a:gs>
              <a:gs pos="50000">
                <a:schemeClr val="bg2">
                  <a:lumMod val="50000"/>
                  <a:alpha val="27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black">
          <a:xfrm>
            <a:off x="0" y="0"/>
            <a:ext cx="1621536" cy="987552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white">
          <a:xfrm>
            <a:off x="101600" y="1066800"/>
            <a:ext cx="3454400" cy="1219200"/>
          </a:xfrm>
          <a:prstGeom prst="rect">
            <a:avLst/>
          </a:prstGeom>
          <a:blipFill dpi="0" rotWithShape="1">
            <a:blip r:embed="rId1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136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11546538" y="5872450"/>
            <a:ext cx="723900" cy="555625"/>
          </a:xfrm>
          <a:prstGeom prst="rect">
            <a:avLst/>
          </a:prstGeom>
          <a:noFill/>
        </p:spPr>
      </p:pic>
      <p:pic>
        <p:nvPicPr>
          <p:cNvPr id="11" name="Picture 13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 flipH="1" flipV="1">
            <a:off x="203200" y="4724401"/>
            <a:ext cx="567267" cy="434975"/>
          </a:xfrm>
          <a:prstGeom prst="rect">
            <a:avLst/>
          </a:prstGeom>
          <a:noFill/>
        </p:spPr>
      </p:pic>
      <p:pic>
        <p:nvPicPr>
          <p:cNvPr id="12" name="Picture 99" descr="st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gray">
          <a:xfrm rot="-1315059">
            <a:off x="711200" y="152401"/>
            <a:ext cx="922867" cy="708025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 bwMode="white">
          <a:xfrm>
            <a:off x="1622595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ltGray">
          <a:xfrm>
            <a:off x="11618976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ltGray">
          <a:xfrm>
            <a:off x="3560064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White">
          <a:xfrm>
            <a:off x="0" y="990600"/>
            <a:ext cx="12192000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White">
          <a:xfrm>
            <a:off x="7717536" y="1069848"/>
            <a:ext cx="4474464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01"/>
          <p:cNvGrpSpPr>
            <a:grpSpLocks/>
          </p:cNvGrpSpPr>
          <p:nvPr/>
        </p:nvGrpSpPr>
        <p:grpSpPr bwMode="ltGray">
          <a:xfrm>
            <a:off x="-82016" y="-103188"/>
            <a:ext cx="5466816" cy="4217988"/>
            <a:chOff x="-80" y="-65"/>
            <a:chExt cx="2624" cy="2631"/>
          </a:xfrm>
          <a:solidFill>
            <a:schemeClr val="bg2">
              <a:lumMod val="20000"/>
              <a:lumOff val="80000"/>
              <a:alpha val="10196"/>
            </a:schemeClr>
          </a:solidFill>
        </p:grpSpPr>
        <p:sp>
          <p:nvSpPr>
            <p:cNvPr id="19" name="Freeform 102"/>
            <p:cNvSpPr>
              <a:spLocks/>
            </p:cNvSpPr>
            <p:nvPr/>
          </p:nvSpPr>
          <p:spPr bwMode="ltGray">
            <a:xfrm>
              <a:off x="1703" y="0"/>
              <a:ext cx="73" cy="34"/>
            </a:xfrm>
            <a:custGeom>
              <a:avLst/>
              <a:gdLst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32 w 711"/>
                <a:gd name="connsiteY2" fmla="*/ 401 h 451"/>
                <a:gd name="connsiteX3" fmla="*/ 112 w 711"/>
                <a:gd name="connsiteY3" fmla="*/ 367 h 451"/>
                <a:gd name="connsiteX4" fmla="*/ 94 w 711"/>
                <a:gd name="connsiteY4" fmla="*/ 335 h 451"/>
                <a:gd name="connsiteX5" fmla="*/ 674 w 711"/>
                <a:gd name="connsiteY5" fmla="*/ 0 h 451"/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85 w 711"/>
                <a:gd name="connsiteY2" fmla="*/ 369 h 451"/>
                <a:gd name="connsiteX3" fmla="*/ 132 w 711"/>
                <a:gd name="connsiteY3" fmla="*/ 401 h 451"/>
                <a:gd name="connsiteX4" fmla="*/ 112 w 711"/>
                <a:gd name="connsiteY4" fmla="*/ 367 h 451"/>
                <a:gd name="connsiteX5" fmla="*/ 94 w 711"/>
                <a:gd name="connsiteY5" fmla="*/ 335 h 451"/>
                <a:gd name="connsiteX6" fmla="*/ 674 w 711"/>
                <a:gd name="connsiteY6" fmla="*/ 0 h 451"/>
                <a:gd name="connsiteX0" fmla="*/ 674 w 711"/>
                <a:gd name="connsiteY0" fmla="*/ 0 h 401"/>
                <a:gd name="connsiteX1" fmla="*/ 711 w 711"/>
                <a:gd name="connsiteY1" fmla="*/ 67 h 401"/>
                <a:gd name="connsiteX2" fmla="*/ 185 w 711"/>
                <a:gd name="connsiteY2" fmla="*/ 369 h 401"/>
                <a:gd name="connsiteX3" fmla="*/ 132 w 711"/>
                <a:gd name="connsiteY3" fmla="*/ 401 h 401"/>
                <a:gd name="connsiteX4" fmla="*/ 112 w 711"/>
                <a:gd name="connsiteY4" fmla="*/ 367 h 401"/>
                <a:gd name="connsiteX5" fmla="*/ 94 w 711"/>
                <a:gd name="connsiteY5" fmla="*/ 335 h 401"/>
                <a:gd name="connsiteX6" fmla="*/ 674 w 711"/>
                <a:gd name="connsiteY6" fmla="*/ 0 h 401"/>
                <a:gd name="connsiteX0" fmla="*/ 562 w 599"/>
                <a:gd name="connsiteY0" fmla="*/ 0 h 401"/>
                <a:gd name="connsiteX1" fmla="*/ 599 w 599"/>
                <a:gd name="connsiteY1" fmla="*/ 67 h 401"/>
                <a:gd name="connsiteX2" fmla="*/ 73 w 599"/>
                <a:gd name="connsiteY2" fmla="*/ 369 h 401"/>
                <a:gd name="connsiteX3" fmla="*/ 20 w 599"/>
                <a:gd name="connsiteY3" fmla="*/ 401 h 401"/>
                <a:gd name="connsiteX4" fmla="*/ 0 w 599"/>
                <a:gd name="connsiteY4" fmla="*/ 367 h 401"/>
                <a:gd name="connsiteX5" fmla="*/ 562 w 599"/>
                <a:gd name="connsiteY5" fmla="*/ 0 h 401"/>
                <a:gd name="connsiteX0" fmla="*/ 0 w 599"/>
                <a:gd name="connsiteY0" fmla="*/ 300 h 334"/>
                <a:gd name="connsiteX1" fmla="*/ 599 w 599"/>
                <a:gd name="connsiteY1" fmla="*/ 0 h 334"/>
                <a:gd name="connsiteX2" fmla="*/ 73 w 599"/>
                <a:gd name="connsiteY2" fmla="*/ 302 h 334"/>
                <a:gd name="connsiteX3" fmla="*/ 20 w 599"/>
                <a:gd name="connsiteY3" fmla="*/ 334 h 334"/>
                <a:gd name="connsiteX4" fmla="*/ 0 w 599"/>
                <a:gd name="connsiteY4" fmla="*/ 300 h 334"/>
                <a:gd name="connsiteX0" fmla="*/ 0 w 73"/>
                <a:gd name="connsiteY0" fmla="*/ 5 h 39"/>
                <a:gd name="connsiteX1" fmla="*/ 73 w 73"/>
                <a:gd name="connsiteY1" fmla="*/ 7 h 39"/>
                <a:gd name="connsiteX2" fmla="*/ 20 w 73"/>
                <a:gd name="connsiteY2" fmla="*/ 39 h 39"/>
                <a:gd name="connsiteX3" fmla="*/ 0 w 73"/>
                <a:gd name="connsiteY3" fmla="*/ 5 h 39"/>
                <a:gd name="connsiteX0" fmla="*/ 0 w 73"/>
                <a:gd name="connsiteY0" fmla="*/ 0 h 34"/>
                <a:gd name="connsiteX1" fmla="*/ 73 w 73"/>
                <a:gd name="connsiteY1" fmla="*/ 2 h 34"/>
                <a:gd name="connsiteX2" fmla="*/ 20 w 73"/>
                <a:gd name="connsiteY2" fmla="*/ 34 h 34"/>
                <a:gd name="connsiteX3" fmla="*/ 0 w 73"/>
                <a:gd name="connsiteY3" fmla="*/ 0 h 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" h="34">
                  <a:moveTo>
                    <a:pt x="0" y="0"/>
                  </a:moveTo>
                  <a:cubicBezTo>
                    <a:pt x="24" y="1"/>
                    <a:pt x="49" y="1"/>
                    <a:pt x="73" y="2"/>
                  </a:cubicBezTo>
                  <a:lnTo>
                    <a:pt x="20" y="34"/>
                  </a:lnTo>
                  <a:cubicBezTo>
                    <a:pt x="13" y="23"/>
                    <a:pt x="7" y="1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103"/>
            <p:cNvSpPr>
              <a:spLocks/>
            </p:cNvSpPr>
            <p:nvPr/>
          </p:nvSpPr>
          <p:spPr bwMode="ltGray">
            <a:xfrm>
              <a:off x="1739" y="2"/>
              <a:ext cx="314" cy="131"/>
            </a:xfrm>
            <a:custGeom>
              <a:avLst/>
              <a:gdLst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3 w 638"/>
                <a:gd name="connsiteY2" fmla="*/ 353 h 353"/>
                <a:gd name="connsiteX3" fmla="*/ 0 w 638"/>
                <a:gd name="connsiteY3" fmla="*/ 284 h 353"/>
                <a:gd name="connsiteX4" fmla="*/ 129 w 638"/>
                <a:gd name="connsiteY4" fmla="*/ 222 h 353"/>
                <a:gd name="connsiteX5" fmla="*/ 607 w 638"/>
                <a:gd name="connsiteY5" fmla="*/ 0 h 353"/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14 w 638"/>
                <a:gd name="connsiteY2" fmla="*/ 222 h 353"/>
                <a:gd name="connsiteX3" fmla="*/ 33 w 638"/>
                <a:gd name="connsiteY3" fmla="*/ 353 h 353"/>
                <a:gd name="connsiteX4" fmla="*/ 0 w 638"/>
                <a:gd name="connsiteY4" fmla="*/ 284 h 353"/>
                <a:gd name="connsiteX5" fmla="*/ 129 w 638"/>
                <a:gd name="connsiteY5" fmla="*/ 222 h 353"/>
                <a:gd name="connsiteX6" fmla="*/ 607 w 638"/>
                <a:gd name="connsiteY6" fmla="*/ 0 h 353"/>
                <a:gd name="connsiteX0" fmla="*/ 129 w 638"/>
                <a:gd name="connsiteY0" fmla="*/ 151 h 282"/>
                <a:gd name="connsiteX1" fmla="*/ 638 w 638"/>
                <a:gd name="connsiteY1" fmla="*/ 0 h 282"/>
                <a:gd name="connsiteX2" fmla="*/ 314 w 638"/>
                <a:gd name="connsiteY2" fmla="*/ 151 h 282"/>
                <a:gd name="connsiteX3" fmla="*/ 33 w 638"/>
                <a:gd name="connsiteY3" fmla="*/ 282 h 282"/>
                <a:gd name="connsiteX4" fmla="*/ 0 w 638"/>
                <a:gd name="connsiteY4" fmla="*/ 213 h 282"/>
                <a:gd name="connsiteX5" fmla="*/ 129 w 638"/>
                <a:gd name="connsiteY5" fmla="*/ 151 h 282"/>
                <a:gd name="connsiteX0" fmla="*/ 129 w 314"/>
                <a:gd name="connsiteY0" fmla="*/ 0 h 131"/>
                <a:gd name="connsiteX1" fmla="*/ 314 w 314"/>
                <a:gd name="connsiteY1" fmla="*/ 0 h 131"/>
                <a:gd name="connsiteX2" fmla="*/ 33 w 314"/>
                <a:gd name="connsiteY2" fmla="*/ 131 h 131"/>
                <a:gd name="connsiteX3" fmla="*/ 0 w 314"/>
                <a:gd name="connsiteY3" fmla="*/ 62 h 131"/>
                <a:gd name="connsiteX4" fmla="*/ 129 w 314"/>
                <a:gd name="connsiteY4" fmla="*/ 0 h 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131">
                  <a:moveTo>
                    <a:pt x="129" y="0"/>
                  </a:moveTo>
                  <a:lnTo>
                    <a:pt x="314" y="0"/>
                  </a:lnTo>
                  <a:lnTo>
                    <a:pt x="33" y="131"/>
                  </a:lnTo>
                  <a:lnTo>
                    <a:pt x="0" y="6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104"/>
            <p:cNvSpPr>
              <a:spLocks/>
            </p:cNvSpPr>
            <p:nvPr/>
          </p:nvSpPr>
          <p:spPr bwMode="ltGray">
            <a:xfrm>
              <a:off x="1785" y="-65"/>
              <a:ext cx="654" cy="301"/>
            </a:xfrm>
            <a:custGeom>
              <a:avLst/>
              <a:gdLst/>
              <a:ahLst/>
              <a:cxnLst>
                <a:cxn ang="0">
                  <a:pos x="629" y="0"/>
                </a:cxn>
                <a:cxn ang="0">
                  <a:pos x="654" y="73"/>
                </a:cxn>
                <a:cxn ang="0">
                  <a:pos x="26" y="301"/>
                </a:cxn>
                <a:cxn ang="0">
                  <a:pos x="0" y="229"/>
                </a:cxn>
                <a:cxn ang="0">
                  <a:pos x="629" y="0"/>
                </a:cxn>
              </a:cxnLst>
              <a:rect l="0" t="0" r="r" b="b"/>
              <a:pathLst>
                <a:path w="654" h="301">
                  <a:moveTo>
                    <a:pt x="629" y="0"/>
                  </a:moveTo>
                  <a:lnTo>
                    <a:pt x="654" y="73"/>
                  </a:lnTo>
                  <a:lnTo>
                    <a:pt x="26" y="301"/>
                  </a:lnTo>
                  <a:lnTo>
                    <a:pt x="0" y="229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Freeform 105"/>
            <p:cNvSpPr>
              <a:spLocks/>
            </p:cNvSpPr>
            <p:nvPr/>
          </p:nvSpPr>
          <p:spPr bwMode="ltGray">
            <a:xfrm>
              <a:off x="1821" y="94"/>
              <a:ext cx="666" cy="248"/>
            </a:xfrm>
            <a:custGeom>
              <a:avLst/>
              <a:gdLst/>
              <a:ahLst/>
              <a:cxnLst>
                <a:cxn ang="0">
                  <a:pos x="647" y="0"/>
                </a:cxn>
                <a:cxn ang="0">
                  <a:pos x="666" y="75"/>
                </a:cxn>
                <a:cxn ang="0">
                  <a:pos x="20" y="248"/>
                </a:cxn>
                <a:cxn ang="0">
                  <a:pos x="0" y="174"/>
                </a:cxn>
                <a:cxn ang="0">
                  <a:pos x="647" y="0"/>
                </a:cxn>
              </a:cxnLst>
              <a:rect l="0" t="0" r="r" b="b"/>
              <a:pathLst>
                <a:path w="666" h="248">
                  <a:moveTo>
                    <a:pt x="647" y="0"/>
                  </a:moveTo>
                  <a:lnTo>
                    <a:pt x="666" y="75"/>
                  </a:lnTo>
                  <a:lnTo>
                    <a:pt x="20" y="248"/>
                  </a:lnTo>
                  <a:lnTo>
                    <a:pt x="0" y="174"/>
                  </a:lnTo>
                  <a:lnTo>
                    <a:pt x="6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Freeform 106"/>
            <p:cNvSpPr>
              <a:spLocks/>
            </p:cNvSpPr>
            <p:nvPr/>
          </p:nvSpPr>
          <p:spPr bwMode="ltGray">
            <a:xfrm>
              <a:off x="1848" y="258"/>
              <a:ext cx="673" cy="192"/>
            </a:xfrm>
            <a:custGeom>
              <a:avLst/>
              <a:gdLst/>
              <a:ahLst/>
              <a:cxnLst>
                <a:cxn ang="0">
                  <a:pos x="659" y="0"/>
                </a:cxn>
                <a:cxn ang="0">
                  <a:pos x="673" y="76"/>
                </a:cxn>
                <a:cxn ang="0">
                  <a:pos x="14" y="192"/>
                </a:cxn>
                <a:cxn ang="0">
                  <a:pos x="0" y="116"/>
                </a:cxn>
                <a:cxn ang="0">
                  <a:pos x="659" y="0"/>
                </a:cxn>
              </a:cxnLst>
              <a:rect l="0" t="0" r="r" b="b"/>
              <a:pathLst>
                <a:path w="673" h="192">
                  <a:moveTo>
                    <a:pt x="659" y="0"/>
                  </a:moveTo>
                  <a:lnTo>
                    <a:pt x="673" y="76"/>
                  </a:lnTo>
                  <a:lnTo>
                    <a:pt x="14" y="192"/>
                  </a:lnTo>
                  <a:lnTo>
                    <a:pt x="0" y="116"/>
                  </a:lnTo>
                  <a:lnTo>
                    <a:pt x="6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Freeform 107"/>
            <p:cNvSpPr>
              <a:spLocks/>
            </p:cNvSpPr>
            <p:nvPr/>
          </p:nvSpPr>
          <p:spPr bwMode="ltGray">
            <a:xfrm>
              <a:off x="1867" y="424"/>
              <a:ext cx="673" cy="136"/>
            </a:xfrm>
            <a:custGeom>
              <a:avLst/>
              <a:gdLst/>
              <a:ahLst/>
              <a:cxnLst>
                <a:cxn ang="0">
                  <a:pos x="666" y="0"/>
                </a:cxn>
                <a:cxn ang="0">
                  <a:pos x="673" y="78"/>
                </a:cxn>
                <a:cxn ang="0">
                  <a:pos x="6" y="136"/>
                </a:cxn>
                <a:cxn ang="0">
                  <a:pos x="0" y="59"/>
                </a:cxn>
                <a:cxn ang="0">
                  <a:pos x="666" y="0"/>
                </a:cxn>
              </a:cxnLst>
              <a:rect l="0" t="0" r="r" b="b"/>
              <a:pathLst>
                <a:path w="673" h="136">
                  <a:moveTo>
                    <a:pt x="666" y="0"/>
                  </a:moveTo>
                  <a:lnTo>
                    <a:pt x="673" y="78"/>
                  </a:lnTo>
                  <a:lnTo>
                    <a:pt x="6" y="136"/>
                  </a:lnTo>
                  <a:lnTo>
                    <a:pt x="0" y="59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Rectangle 108"/>
            <p:cNvSpPr>
              <a:spLocks noChangeArrowheads="1"/>
            </p:cNvSpPr>
            <p:nvPr/>
          </p:nvSpPr>
          <p:spPr bwMode="ltGray">
            <a:xfrm>
              <a:off x="1875" y="593"/>
              <a:ext cx="669" cy="77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Freeform 109"/>
            <p:cNvSpPr>
              <a:spLocks/>
            </p:cNvSpPr>
            <p:nvPr/>
          </p:nvSpPr>
          <p:spPr bwMode="ltGray">
            <a:xfrm>
              <a:off x="1867" y="703"/>
              <a:ext cx="673" cy="13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73" y="59"/>
                </a:cxn>
                <a:cxn ang="0">
                  <a:pos x="667" y="135"/>
                </a:cxn>
                <a:cxn ang="0">
                  <a:pos x="0" y="76"/>
                </a:cxn>
                <a:cxn ang="0">
                  <a:pos x="7" y="0"/>
                </a:cxn>
              </a:cxnLst>
              <a:rect l="0" t="0" r="r" b="b"/>
              <a:pathLst>
                <a:path w="673" h="135">
                  <a:moveTo>
                    <a:pt x="7" y="0"/>
                  </a:moveTo>
                  <a:lnTo>
                    <a:pt x="673" y="59"/>
                  </a:lnTo>
                  <a:lnTo>
                    <a:pt x="667" y="135"/>
                  </a:lnTo>
                  <a:lnTo>
                    <a:pt x="0" y="76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7" name="Freeform 110"/>
            <p:cNvSpPr>
              <a:spLocks/>
            </p:cNvSpPr>
            <p:nvPr/>
          </p:nvSpPr>
          <p:spPr bwMode="ltGray">
            <a:xfrm>
              <a:off x="1849" y="813"/>
              <a:ext cx="674" cy="19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674" y="116"/>
                </a:cxn>
                <a:cxn ang="0">
                  <a:pos x="660" y="192"/>
                </a:cxn>
                <a:cxn ang="0">
                  <a:pos x="0" y="75"/>
                </a:cxn>
                <a:cxn ang="0">
                  <a:pos x="14" y="0"/>
                </a:cxn>
              </a:cxnLst>
              <a:rect l="0" t="0" r="r" b="b"/>
              <a:pathLst>
                <a:path w="674" h="192">
                  <a:moveTo>
                    <a:pt x="14" y="0"/>
                  </a:moveTo>
                  <a:lnTo>
                    <a:pt x="674" y="116"/>
                  </a:lnTo>
                  <a:lnTo>
                    <a:pt x="660" y="192"/>
                  </a:lnTo>
                  <a:lnTo>
                    <a:pt x="0" y="75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8" name="Freeform 111"/>
            <p:cNvSpPr>
              <a:spLocks/>
            </p:cNvSpPr>
            <p:nvPr/>
          </p:nvSpPr>
          <p:spPr bwMode="ltGray">
            <a:xfrm>
              <a:off x="1822" y="921"/>
              <a:ext cx="667" cy="2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667" y="173"/>
                </a:cxn>
                <a:cxn ang="0">
                  <a:pos x="647" y="247"/>
                </a:cxn>
                <a:cxn ang="0">
                  <a:pos x="0" y="74"/>
                </a:cxn>
                <a:cxn ang="0">
                  <a:pos x="20" y="0"/>
                </a:cxn>
              </a:cxnLst>
              <a:rect l="0" t="0" r="r" b="b"/>
              <a:pathLst>
                <a:path w="667" h="247">
                  <a:moveTo>
                    <a:pt x="20" y="0"/>
                  </a:moveTo>
                  <a:lnTo>
                    <a:pt x="667" y="173"/>
                  </a:lnTo>
                  <a:lnTo>
                    <a:pt x="647" y="247"/>
                  </a:lnTo>
                  <a:lnTo>
                    <a:pt x="0" y="74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ltGray">
            <a:xfrm>
              <a:off x="1787" y="1027"/>
              <a:ext cx="655" cy="301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655" y="229"/>
                </a:cxn>
                <a:cxn ang="0">
                  <a:pos x="629" y="301"/>
                </a:cxn>
                <a:cxn ang="0">
                  <a:pos x="0" y="72"/>
                </a:cxn>
                <a:cxn ang="0">
                  <a:pos x="26" y="0"/>
                </a:cxn>
              </a:cxnLst>
              <a:rect l="0" t="0" r="r" b="b"/>
              <a:pathLst>
                <a:path w="655" h="301">
                  <a:moveTo>
                    <a:pt x="26" y="0"/>
                  </a:moveTo>
                  <a:lnTo>
                    <a:pt x="655" y="229"/>
                  </a:lnTo>
                  <a:lnTo>
                    <a:pt x="629" y="301"/>
                  </a:lnTo>
                  <a:lnTo>
                    <a:pt x="0" y="7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Freeform 113"/>
            <p:cNvSpPr>
              <a:spLocks/>
            </p:cNvSpPr>
            <p:nvPr/>
          </p:nvSpPr>
          <p:spPr bwMode="ltGray">
            <a:xfrm>
              <a:off x="1742" y="1130"/>
              <a:ext cx="639" cy="35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639" y="283"/>
                </a:cxn>
                <a:cxn ang="0">
                  <a:pos x="606" y="353"/>
                </a:cxn>
                <a:cxn ang="0">
                  <a:pos x="0" y="70"/>
                </a:cxn>
                <a:cxn ang="0">
                  <a:pos x="32" y="0"/>
                </a:cxn>
              </a:cxnLst>
              <a:rect l="0" t="0" r="r" b="b"/>
              <a:pathLst>
                <a:path w="639" h="353">
                  <a:moveTo>
                    <a:pt x="32" y="0"/>
                  </a:moveTo>
                  <a:lnTo>
                    <a:pt x="639" y="283"/>
                  </a:lnTo>
                  <a:lnTo>
                    <a:pt x="606" y="353"/>
                  </a:lnTo>
                  <a:lnTo>
                    <a:pt x="0" y="7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Freeform 114"/>
            <p:cNvSpPr>
              <a:spLocks/>
            </p:cNvSpPr>
            <p:nvPr/>
          </p:nvSpPr>
          <p:spPr bwMode="ltGray">
            <a:xfrm>
              <a:off x="1689" y="1230"/>
              <a:ext cx="617" cy="40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617" y="334"/>
                </a:cxn>
                <a:cxn ang="0">
                  <a:pos x="579" y="400"/>
                </a:cxn>
                <a:cxn ang="0">
                  <a:pos x="0" y="66"/>
                </a:cxn>
                <a:cxn ang="0">
                  <a:pos x="37" y="0"/>
                </a:cxn>
              </a:cxnLst>
              <a:rect l="0" t="0" r="r" b="b"/>
              <a:pathLst>
                <a:path w="617" h="400">
                  <a:moveTo>
                    <a:pt x="37" y="0"/>
                  </a:moveTo>
                  <a:lnTo>
                    <a:pt x="617" y="334"/>
                  </a:lnTo>
                  <a:lnTo>
                    <a:pt x="579" y="400"/>
                  </a:lnTo>
                  <a:lnTo>
                    <a:pt x="0" y="66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Freeform 115"/>
            <p:cNvSpPr>
              <a:spLocks/>
            </p:cNvSpPr>
            <p:nvPr/>
          </p:nvSpPr>
          <p:spPr bwMode="ltGray">
            <a:xfrm>
              <a:off x="1627" y="1325"/>
              <a:ext cx="592" cy="44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2" y="383"/>
                </a:cxn>
                <a:cxn ang="0">
                  <a:pos x="548" y="446"/>
                </a:cxn>
                <a:cxn ang="0">
                  <a:pos x="0" y="62"/>
                </a:cxn>
                <a:cxn ang="0">
                  <a:pos x="44" y="0"/>
                </a:cxn>
              </a:cxnLst>
              <a:rect l="0" t="0" r="r" b="b"/>
              <a:pathLst>
                <a:path w="592" h="446">
                  <a:moveTo>
                    <a:pt x="44" y="0"/>
                  </a:moveTo>
                  <a:lnTo>
                    <a:pt x="592" y="383"/>
                  </a:lnTo>
                  <a:lnTo>
                    <a:pt x="548" y="446"/>
                  </a:lnTo>
                  <a:lnTo>
                    <a:pt x="0" y="6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Freeform 116"/>
            <p:cNvSpPr>
              <a:spLocks/>
            </p:cNvSpPr>
            <p:nvPr/>
          </p:nvSpPr>
          <p:spPr bwMode="ltGray">
            <a:xfrm>
              <a:off x="1558" y="1414"/>
              <a:ext cx="562" cy="48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2" y="430"/>
                </a:cxn>
                <a:cxn ang="0">
                  <a:pos x="511" y="489"/>
                </a:cxn>
                <a:cxn ang="0">
                  <a:pos x="0" y="58"/>
                </a:cxn>
                <a:cxn ang="0">
                  <a:pos x="49" y="0"/>
                </a:cxn>
              </a:cxnLst>
              <a:rect l="0" t="0" r="r" b="b"/>
              <a:pathLst>
                <a:path w="562" h="489">
                  <a:moveTo>
                    <a:pt x="49" y="0"/>
                  </a:moveTo>
                  <a:lnTo>
                    <a:pt x="562" y="430"/>
                  </a:lnTo>
                  <a:lnTo>
                    <a:pt x="511" y="489"/>
                  </a:lnTo>
                  <a:lnTo>
                    <a:pt x="0" y="58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Freeform 117"/>
            <p:cNvSpPr>
              <a:spLocks/>
            </p:cNvSpPr>
            <p:nvPr/>
          </p:nvSpPr>
          <p:spPr bwMode="ltGray">
            <a:xfrm>
              <a:off x="1480" y="1498"/>
              <a:ext cx="529" cy="52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29" y="473"/>
                </a:cxn>
                <a:cxn ang="0">
                  <a:pos x="474" y="527"/>
                </a:cxn>
                <a:cxn ang="0">
                  <a:pos x="0" y="54"/>
                </a:cxn>
                <a:cxn ang="0">
                  <a:pos x="56" y="0"/>
                </a:cxn>
              </a:cxnLst>
              <a:rect l="0" t="0" r="r" b="b"/>
              <a:pathLst>
                <a:path w="529" h="527">
                  <a:moveTo>
                    <a:pt x="56" y="0"/>
                  </a:moveTo>
                  <a:lnTo>
                    <a:pt x="529" y="473"/>
                  </a:lnTo>
                  <a:lnTo>
                    <a:pt x="474" y="527"/>
                  </a:lnTo>
                  <a:lnTo>
                    <a:pt x="0" y="54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Freeform 118"/>
            <p:cNvSpPr>
              <a:spLocks/>
            </p:cNvSpPr>
            <p:nvPr/>
          </p:nvSpPr>
          <p:spPr bwMode="ltGray">
            <a:xfrm>
              <a:off x="1397" y="1574"/>
              <a:ext cx="490" cy="562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90" y="513"/>
                </a:cxn>
                <a:cxn ang="0">
                  <a:pos x="430" y="562"/>
                </a:cxn>
                <a:cxn ang="0">
                  <a:pos x="0" y="51"/>
                </a:cxn>
                <a:cxn ang="0">
                  <a:pos x="59" y="0"/>
                </a:cxn>
              </a:cxnLst>
              <a:rect l="0" t="0" r="r" b="b"/>
              <a:pathLst>
                <a:path w="490" h="562">
                  <a:moveTo>
                    <a:pt x="59" y="0"/>
                  </a:moveTo>
                  <a:lnTo>
                    <a:pt x="490" y="513"/>
                  </a:lnTo>
                  <a:lnTo>
                    <a:pt x="430" y="562"/>
                  </a:lnTo>
                  <a:lnTo>
                    <a:pt x="0" y="51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Freeform 119"/>
            <p:cNvSpPr>
              <a:spLocks/>
            </p:cNvSpPr>
            <p:nvPr/>
          </p:nvSpPr>
          <p:spPr bwMode="ltGray">
            <a:xfrm>
              <a:off x="1308" y="1644"/>
              <a:ext cx="446" cy="59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46" y="548"/>
                </a:cxn>
                <a:cxn ang="0">
                  <a:pos x="384" y="593"/>
                </a:cxn>
                <a:cxn ang="0">
                  <a:pos x="0" y="45"/>
                </a:cxn>
                <a:cxn ang="0">
                  <a:pos x="64" y="0"/>
                </a:cxn>
              </a:cxnLst>
              <a:rect l="0" t="0" r="r" b="b"/>
              <a:pathLst>
                <a:path w="446" h="593">
                  <a:moveTo>
                    <a:pt x="64" y="0"/>
                  </a:moveTo>
                  <a:lnTo>
                    <a:pt x="446" y="548"/>
                  </a:lnTo>
                  <a:lnTo>
                    <a:pt x="384" y="593"/>
                  </a:lnTo>
                  <a:lnTo>
                    <a:pt x="0" y="4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7" name="Freeform 120"/>
            <p:cNvSpPr>
              <a:spLocks/>
            </p:cNvSpPr>
            <p:nvPr/>
          </p:nvSpPr>
          <p:spPr bwMode="ltGray">
            <a:xfrm>
              <a:off x="1214" y="1707"/>
              <a:ext cx="401" cy="618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401" y="579"/>
                </a:cxn>
                <a:cxn ang="0">
                  <a:pos x="334" y="618"/>
                </a:cxn>
                <a:cxn ang="0">
                  <a:pos x="0" y="38"/>
                </a:cxn>
                <a:cxn ang="0">
                  <a:pos x="66" y="0"/>
                </a:cxn>
              </a:cxnLst>
              <a:rect l="0" t="0" r="r" b="b"/>
              <a:pathLst>
                <a:path w="401" h="618">
                  <a:moveTo>
                    <a:pt x="66" y="0"/>
                  </a:moveTo>
                  <a:lnTo>
                    <a:pt x="401" y="579"/>
                  </a:lnTo>
                  <a:lnTo>
                    <a:pt x="334" y="618"/>
                  </a:lnTo>
                  <a:lnTo>
                    <a:pt x="0" y="3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8" name="Freeform 121"/>
            <p:cNvSpPr>
              <a:spLocks/>
            </p:cNvSpPr>
            <p:nvPr/>
          </p:nvSpPr>
          <p:spPr bwMode="ltGray">
            <a:xfrm>
              <a:off x="1115" y="1760"/>
              <a:ext cx="353" cy="640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353" y="607"/>
                </a:cxn>
                <a:cxn ang="0">
                  <a:pos x="282" y="640"/>
                </a:cxn>
                <a:cxn ang="0">
                  <a:pos x="0" y="33"/>
                </a:cxn>
                <a:cxn ang="0">
                  <a:pos x="69" y="0"/>
                </a:cxn>
              </a:cxnLst>
              <a:rect l="0" t="0" r="r" b="b"/>
              <a:pathLst>
                <a:path w="353" h="640">
                  <a:moveTo>
                    <a:pt x="69" y="0"/>
                  </a:moveTo>
                  <a:lnTo>
                    <a:pt x="353" y="607"/>
                  </a:lnTo>
                  <a:lnTo>
                    <a:pt x="282" y="640"/>
                  </a:lnTo>
                  <a:lnTo>
                    <a:pt x="0" y="3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Freeform 122"/>
            <p:cNvSpPr>
              <a:spLocks/>
            </p:cNvSpPr>
            <p:nvPr/>
          </p:nvSpPr>
          <p:spPr bwMode="ltGray">
            <a:xfrm>
              <a:off x="1012" y="1806"/>
              <a:ext cx="301" cy="656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01" y="629"/>
                </a:cxn>
                <a:cxn ang="0">
                  <a:pos x="228" y="656"/>
                </a:cxn>
                <a:cxn ang="0">
                  <a:pos x="0" y="27"/>
                </a:cxn>
                <a:cxn ang="0">
                  <a:pos x="72" y="0"/>
                </a:cxn>
              </a:cxnLst>
              <a:rect l="0" t="0" r="r" b="b"/>
              <a:pathLst>
                <a:path w="301" h="656">
                  <a:moveTo>
                    <a:pt x="72" y="0"/>
                  </a:moveTo>
                  <a:lnTo>
                    <a:pt x="301" y="629"/>
                  </a:lnTo>
                  <a:lnTo>
                    <a:pt x="228" y="656"/>
                  </a:lnTo>
                  <a:lnTo>
                    <a:pt x="0" y="2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Freeform 123"/>
            <p:cNvSpPr>
              <a:spLocks/>
            </p:cNvSpPr>
            <p:nvPr/>
          </p:nvSpPr>
          <p:spPr bwMode="ltGray">
            <a:xfrm>
              <a:off x="906" y="1844"/>
              <a:ext cx="248" cy="666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248" y="646"/>
                </a:cxn>
                <a:cxn ang="0">
                  <a:pos x="173" y="666"/>
                </a:cxn>
                <a:cxn ang="0">
                  <a:pos x="0" y="18"/>
                </a:cxn>
                <a:cxn ang="0">
                  <a:pos x="74" y="0"/>
                </a:cxn>
              </a:cxnLst>
              <a:rect l="0" t="0" r="r" b="b"/>
              <a:pathLst>
                <a:path w="248" h="666">
                  <a:moveTo>
                    <a:pt x="74" y="0"/>
                  </a:moveTo>
                  <a:lnTo>
                    <a:pt x="248" y="646"/>
                  </a:lnTo>
                  <a:lnTo>
                    <a:pt x="173" y="666"/>
                  </a:lnTo>
                  <a:lnTo>
                    <a:pt x="0" y="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Freeform 124"/>
            <p:cNvSpPr>
              <a:spLocks/>
            </p:cNvSpPr>
            <p:nvPr/>
          </p:nvSpPr>
          <p:spPr bwMode="ltGray">
            <a:xfrm>
              <a:off x="798" y="1870"/>
              <a:ext cx="192" cy="67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92" y="660"/>
                </a:cxn>
                <a:cxn ang="0">
                  <a:pos x="116" y="673"/>
                </a:cxn>
                <a:cxn ang="0">
                  <a:pos x="0" y="13"/>
                </a:cxn>
                <a:cxn ang="0">
                  <a:pos x="76" y="0"/>
                </a:cxn>
              </a:cxnLst>
              <a:rect l="0" t="0" r="r" b="b"/>
              <a:pathLst>
                <a:path w="192" h="673">
                  <a:moveTo>
                    <a:pt x="76" y="0"/>
                  </a:moveTo>
                  <a:lnTo>
                    <a:pt x="192" y="660"/>
                  </a:lnTo>
                  <a:lnTo>
                    <a:pt x="116" y="673"/>
                  </a:lnTo>
                  <a:lnTo>
                    <a:pt x="0" y="1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2" name="Freeform 125"/>
            <p:cNvSpPr>
              <a:spLocks/>
            </p:cNvSpPr>
            <p:nvPr/>
          </p:nvSpPr>
          <p:spPr bwMode="ltGray">
            <a:xfrm>
              <a:off x="688" y="1888"/>
              <a:ext cx="136" cy="67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36" y="667"/>
                </a:cxn>
                <a:cxn ang="0">
                  <a:pos x="58" y="673"/>
                </a:cxn>
                <a:cxn ang="0">
                  <a:pos x="0" y="7"/>
                </a:cxn>
                <a:cxn ang="0">
                  <a:pos x="77" y="0"/>
                </a:cxn>
              </a:cxnLst>
              <a:rect l="0" t="0" r="r" b="b"/>
              <a:pathLst>
                <a:path w="136" h="673">
                  <a:moveTo>
                    <a:pt x="77" y="0"/>
                  </a:moveTo>
                  <a:lnTo>
                    <a:pt x="136" y="667"/>
                  </a:lnTo>
                  <a:lnTo>
                    <a:pt x="58" y="673"/>
                  </a:lnTo>
                  <a:lnTo>
                    <a:pt x="0" y="7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3" name="Rectangle 126"/>
            <p:cNvSpPr>
              <a:spLocks noChangeArrowheads="1"/>
            </p:cNvSpPr>
            <p:nvPr/>
          </p:nvSpPr>
          <p:spPr bwMode="ltGray">
            <a:xfrm>
              <a:off x="578" y="1896"/>
              <a:ext cx="77" cy="67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4" name="Freeform 127"/>
            <p:cNvSpPr>
              <a:spLocks/>
            </p:cNvSpPr>
            <p:nvPr/>
          </p:nvSpPr>
          <p:spPr bwMode="ltGray">
            <a:xfrm>
              <a:off x="410" y="1889"/>
              <a:ext cx="135" cy="67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35" y="7"/>
                </a:cxn>
                <a:cxn ang="0">
                  <a:pos x="76" y="673"/>
                </a:cxn>
                <a:cxn ang="0">
                  <a:pos x="0" y="666"/>
                </a:cxn>
                <a:cxn ang="0">
                  <a:pos x="59" y="0"/>
                </a:cxn>
              </a:cxnLst>
              <a:rect l="0" t="0" r="r" b="b"/>
              <a:pathLst>
                <a:path w="135" h="673">
                  <a:moveTo>
                    <a:pt x="59" y="0"/>
                  </a:moveTo>
                  <a:lnTo>
                    <a:pt x="135" y="7"/>
                  </a:lnTo>
                  <a:lnTo>
                    <a:pt x="76" y="673"/>
                  </a:lnTo>
                  <a:lnTo>
                    <a:pt x="0" y="666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5" name="Freeform 128"/>
            <p:cNvSpPr>
              <a:spLocks/>
            </p:cNvSpPr>
            <p:nvPr/>
          </p:nvSpPr>
          <p:spPr bwMode="ltGray">
            <a:xfrm>
              <a:off x="243" y="1872"/>
              <a:ext cx="192" cy="672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92" y="13"/>
                </a:cxn>
                <a:cxn ang="0">
                  <a:pos x="76" y="672"/>
                </a:cxn>
                <a:cxn ang="0">
                  <a:pos x="0" y="659"/>
                </a:cxn>
                <a:cxn ang="0">
                  <a:pos x="117" y="0"/>
                </a:cxn>
              </a:cxnLst>
              <a:rect l="0" t="0" r="r" b="b"/>
              <a:pathLst>
                <a:path w="192" h="672">
                  <a:moveTo>
                    <a:pt x="117" y="0"/>
                  </a:moveTo>
                  <a:lnTo>
                    <a:pt x="192" y="13"/>
                  </a:lnTo>
                  <a:lnTo>
                    <a:pt x="76" y="672"/>
                  </a:lnTo>
                  <a:lnTo>
                    <a:pt x="0" y="659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" name="Freeform 129"/>
            <p:cNvSpPr>
              <a:spLocks/>
            </p:cNvSpPr>
            <p:nvPr/>
          </p:nvSpPr>
          <p:spPr bwMode="ltGray">
            <a:xfrm>
              <a:off x="80" y="1845"/>
              <a:ext cx="247" cy="666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247" y="20"/>
                </a:cxn>
                <a:cxn ang="0">
                  <a:pos x="74" y="666"/>
                </a:cxn>
                <a:cxn ang="0">
                  <a:pos x="0" y="646"/>
                </a:cxn>
                <a:cxn ang="0">
                  <a:pos x="172" y="0"/>
                </a:cxn>
              </a:cxnLst>
              <a:rect l="0" t="0" r="r" b="b"/>
              <a:pathLst>
                <a:path w="247" h="666">
                  <a:moveTo>
                    <a:pt x="172" y="0"/>
                  </a:moveTo>
                  <a:lnTo>
                    <a:pt x="247" y="20"/>
                  </a:lnTo>
                  <a:lnTo>
                    <a:pt x="74" y="666"/>
                  </a:lnTo>
                  <a:lnTo>
                    <a:pt x="0" y="646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7" name="Freeform 130"/>
            <p:cNvSpPr>
              <a:spLocks/>
            </p:cNvSpPr>
            <p:nvPr/>
          </p:nvSpPr>
          <p:spPr bwMode="ltGray">
            <a:xfrm>
              <a:off x="-80" y="1808"/>
              <a:ext cx="301" cy="656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301" y="27"/>
                </a:cxn>
                <a:cxn ang="0">
                  <a:pos x="72" y="656"/>
                </a:cxn>
                <a:cxn ang="0">
                  <a:pos x="0" y="629"/>
                </a:cxn>
                <a:cxn ang="0">
                  <a:pos x="229" y="0"/>
                </a:cxn>
              </a:cxnLst>
              <a:rect l="0" t="0" r="r" b="b"/>
              <a:pathLst>
                <a:path w="301" h="656">
                  <a:moveTo>
                    <a:pt x="229" y="0"/>
                  </a:moveTo>
                  <a:lnTo>
                    <a:pt x="301" y="27"/>
                  </a:lnTo>
                  <a:lnTo>
                    <a:pt x="72" y="656"/>
                  </a:lnTo>
                  <a:lnTo>
                    <a:pt x="0" y="629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8" name="Freeform 131"/>
            <p:cNvSpPr>
              <a:spLocks/>
            </p:cNvSpPr>
            <p:nvPr/>
          </p:nvSpPr>
          <p:spPr bwMode="ltGray">
            <a:xfrm>
              <a:off x="-42" y="1764"/>
              <a:ext cx="160" cy="377"/>
            </a:xfrm>
            <a:custGeom>
              <a:avLst/>
              <a:gdLst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70 w 353"/>
                <a:gd name="connsiteY2" fmla="*/ 639 h 639"/>
                <a:gd name="connsiteX3" fmla="*/ 0 w 353"/>
                <a:gd name="connsiteY3" fmla="*/ 606 h 639"/>
                <a:gd name="connsiteX4" fmla="*/ 193 w 353"/>
                <a:gd name="connsiteY4" fmla="*/ 193 h 639"/>
                <a:gd name="connsiteX5" fmla="*/ 283 w 353"/>
                <a:gd name="connsiteY5" fmla="*/ 0 h 639"/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193 w 353"/>
                <a:gd name="connsiteY2" fmla="*/ 377 h 639"/>
                <a:gd name="connsiteX3" fmla="*/ 70 w 353"/>
                <a:gd name="connsiteY3" fmla="*/ 639 h 639"/>
                <a:gd name="connsiteX4" fmla="*/ 0 w 353"/>
                <a:gd name="connsiteY4" fmla="*/ 606 h 639"/>
                <a:gd name="connsiteX5" fmla="*/ 193 w 353"/>
                <a:gd name="connsiteY5" fmla="*/ 193 h 639"/>
                <a:gd name="connsiteX6" fmla="*/ 283 w 353"/>
                <a:gd name="connsiteY6" fmla="*/ 0 h 639"/>
                <a:gd name="connsiteX0" fmla="*/ 283 w 353"/>
                <a:gd name="connsiteY0" fmla="*/ 0 h 606"/>
                <a:gd name="connsiteX1" fmla="*/ 353 w 353"/>
                <a:gd name="connsiteY1" fmla="*/ 33 h 606"/>
                <a:gd name="connsiteX2" fmla="*/ 193 w 353"/>
                <a:gd name="connsiteY2" fmla="*/ 377 h 606"/>
                <a:gd name="connsiteX3" fmla="*/ 0 w 353"/>
                <a:gd name="connsiteY3" fmla="*/ 606 h 606"/>
                <a:gd name="connsiteX4" fmla="*/ 193 w 353"/>
                <a:gd name="connsiteY4" fmla="*/ 193 h 606"/>
                <a:gd name="connsiteX5" fmla="*/ 283 w 353"/>
                <a:gd name="connsiteY5" fmla="*/ 0 h 606"/>
                <a:gd name="connsiteX0" fmla="*/ 90 w 160"/>
                <a:gd name="connsiteY0" fmla="*/ 0 h 377"/>
                <a:gd name="connsiteX1" fmla="*/ 160 w 160"/>
                <a:gd name="connsiteY1" fmla="*/ 33 h 377"/>
                <a:gd name="connsiteX2" fmla="*/ 0 w 160"/>
                <a:gd name="connsiteY2" fmla="*/ 377 h 377"/>
                <a:gd name="connsiteX3" fmla="*/ 0 w 160"/>
                <a:gd name="connsiteY3" fmla="*/ 193 h 377"/>
                <a:gd name="connsiteX4" fmla="*/ 90 w 160"/>
                <a:gd name="connsiteY4" fmla="*/ 0 h 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" h="377">
                  <a:moveTo>
                    <a:pt x="90" y="0"/>
                  </a:moveTo>
                  <a:lnTo>
                    <a:pt x="160" y="33"/>
                  </a:lnTo>
                  <a:cubicBezTo>
                    <a:pt x="107" y="148"/>
                    <a:pt x="53" y="262"/>
                    <a:pt x="0" y="377"/>
                  </a:cubicBezTo>
                  <a:lnTo>
                    <a:pt x="0" y="193"/>
                  </a:lnTo>
                  <a:cubicBezTo>
                    <a:pt x="30" y="129"/>
                    <a:pt x="60" y="64"/>
                    <a:pt x="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9" name="Freeform 132"/>
            <p:cNvSpPr>
              <a:spLocks/>
            </p:cNvSpPr>
            <p:nvPr/>
          </p:nvSpPr>
          <p:spPr bwMode="ltGray">
            <a:xfrm>
              <a:off x="-42" y="1714"/>
              <a:ext cx="60" cy="136"/>
            </a:xfrm>
            <a:custGeom>
              <a:avLst/>
              <a:gdLst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66 w 400"/>
                <a:gd name="connsiteY2" fmla="*/ 714 h 714"/>
                <a:gd name="connsiteX3" fmla="*/ 0 w 400"/>
                <a:gd name="connsiteY3" fmla="*/ 676 h 714"/>
                <a:gd name="connsiteX4" fmla="*/ 334 w 400"/>
                <a:gd name="connsiteY4" fmla="*/ 96 h 714"/>
                <a:gd name="connsiteX5" fmla="*/ 341 w 400"/>
                <a:gd name="connsiteY5" fmla="*/ 100 h 714"/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7" fmla="*/ 334 w 400"/>
                <a:gd name="connsiteY7" fmla="*/ 96 h 714"/>
                <a:gd name="connsiteX0" fmla="*/ 341 w 400"/>
                <a:gd name="connsiteY0" fmla="*/ 100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275 w 334"/>
                <a:gd name="connsiteY0" fmla="*/ 0 h 614"/>
                <a:gd name="connsiteX1" fmla="*/ 334 w 334"/>
                <a:gd name="connsiteY1" fmla="*/ 35 h 614"/>
                <a:gd name="connsiteX2" fmla="*/ 274 w 334"/>
                <a:gd name="connsiteY2" fmla="*/ 136 h 614"/>
                <a:gd name="connsiteX3" fmla="*/ 0 w 334"/>
                <a:gd name="connsiteY3" fmla="*/ 614 h 614"/>
                <a:gd name="connsiteX4" fmla="*/ 275 w 334"/>
                <a:gd name="connsiteY4" fmla="*/ 0 h 614"/>
                <a:gd name="connsiteX0" fmla="*/ 1 w 60"/>
                <a:gd name="connsiteY0" fmla="*/ 0 h 136"/>
                <a:gd name="connsiteX1" fmla="*/ 60 w 60"/>
                <a:gd name="connsiteY1" fmla="*/ 35 h 136"/>
                <a:gd name="connsiteX2" fmla="*/ 0 w 60"/>
                <a:gd name="connsiteY2" fmla="*/ 136 h 136"/>
                <a:gd name="connsiteX3" fmla="*/ 1 w 60"/>
                <a:gd name="connsiteY3" fmla="*/ 0 h 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36">
                  <a:moveTo>
                    <a:pt x="1" y="0"/>
                  </a:moveTo>
                  <a:lnTo>
                    <a:pt x="60" y="35"/>
                  </a:lnTo>
                  <a:cubicBezTo>
                    <a:pt x="40" y="69"/>
                    <a:pt x="20" y="102"/>
                    <a:pt x="0" y="136"/>
                  </a:cubicBezTo>
                  <a:cubicBezTo>
                    <a:pt x="0" y="91"/>
                    <a:pt x="1" y="45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21536" y="0"/>
            <a:ext cx="9960864" cy="98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188720"/>
            <a:ext cx="10972800" cy="490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408" y="6364225"/>
            <a:ext cx="2913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AEC2DA3-38EE-483E-8DFB-A40DADBA9EC3}" type="datetimeFigureOut">
              <a:rPr lang="ko-KR" altLang="en-US" smtClean="0"/>
              <a:t>2022-06-11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0064" y="6364225"/>
            <a:ext cx="708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536" y="6364225"/>
            <a:ext cx="816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F67AB87-DEF4-45E3-AAC4-6128EF0B9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602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 cap="none" spc="0">
          <a:ln w="18415" cmpd="sng">
            <a:noFill/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>
            <a:lumMod val="60000"/>
            <a:lumOff val="40000"/>
          </a:schemeClr>
        </a:buClr>
        <a:buSzPct val="80000"/>
        <a:buFont typeface="Wingdings 2" pitchFamily="18" charset="2"/>
        <a:buChar char="¤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>
            <a:lumMod val="60000"/>
            <a:lumOff val="40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04A6D-4FB6-2BD8-E69C-083079CF8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504"/>
            <a:ext cx="12192000" cy="1382233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Yc</a:t>
            </a:r>
            <a:r>
              <a:rPr lang="ko-KR" altLang="en-US" dirty="0">
                <a:solidFill>
                  <a:schemeClr val="tx1"/>
                </a:solidFill>
              </a:rPr>
              <a:t>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파이썬 기말고사 대체 프로젝트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BF292C3-6EDB-1CD5-0267-BF5B6598D427}"/>
              </a:ext>
            </a:extLst>
          </p:cNvPr>
          <p:cNvSpPr txBox="1">
            <a:spLocks/>
          </p:cNvSpPr>
          <p:nvPr/>
        </p:nvSpPr>
        <p:spPr bwMode="black">
          <a:xfrm>
            <a:off x="0" y="3028121"/>
            <a:ext cx="12192000" cy="1382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4800" b="1" kern="120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20190629 </a:t>
            </a:r>
            <a:r>
              <a:rPr lang="ko-KR" altLang="en-US" dirty="0">
                <a:solidFill>
                  <a:schemeClr val="tx1"/>
                </a:solidFill>
              </a:rPr>
              <a:t>김기석 </a:t>
            </a:r>
          </a:p>
        </p:txBody>
      </p:sp>
    </p:spTree>
    <p:extLst>
      <p:ext uri="{BB962C8B-B14F-4D97-AF65-F5344CB8AC3E}">
        <p14:creationId xmlns:p14="http://schemas.microsoft.com/office/powerpoint/2010/main" val="837417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C59403F-F3CE-2255-B846-868ECC02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98755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dirty="0">
                <a:solidFill>
                  <a:schemeClr val="tx1"/>
                </a:solidFill>
              </a:rPr>
              <a:t>추가기능</a:t>
            </a:r>
            <a:r>
              <a:rPr lang="en-US" altLang="ko-KR" sz="3400" dirty="0">
                <a:solidFill>
                  <a:schemeClr val="tx1"/>
                </a:solidFill>
              </a:rPr>
              <a:t>4-1  </a:t>
            </a:r>
            <a:r>
              <a:rPr lang="ko-KR" altLang="en-US" sz="2800" dirty="0"/>
              <a:t>장애물</a:t>
            </a:r>
            <a:r>
              <a:rPr lang="en-US" altLang="ko-KR" sz="2800" dirty="0"/>
              <a:t> </a:t>
            </a:r>
            <a:r>
              <a:rPr lang="ko-KR" altLang="en-US" sz="2800" dirty="0"/>
              <a:t>생성 </a:t>
            </a:r>
            <a:r>
              <a:rPr lang="en-US" altLang="ko-KR" sz="2800" dirty="0"/>
              <a:t>3</a:t>
            </a:r>
            <a:r>
              <a:rPr lang="ko-KR" altLang="en-US" sz="2800" dirty="0"/>
              <a:t>가지</a:t>
            </a:r>
            <a:r>
              <a:rPr lang="en-US" altLang="ko-KR" sz="2800" dirty="0"/>
              <a:t>(</a:t>
            </a:r>
            <a:r>
              <a:rPr lang="ko-KR" altLang="en-US" sz="2800" dirty="0"/>
              <a:t>눈</a:t>
            </a:r>
            <a:r>
              <a:rPr lang="en-US" altLang="ko-KR" sz="2800" dirty="0"/>
              <a:t>,</a:t>
            </a:r>
            <a:r>
              <a:rPr lang="ko-KR" altLang="en-US" sz="2800" dirty="0"/>
              <a:t>노란 네모</a:t>
            </a:r>
            <a:r>
              <a:rPr lang="en-US" altLang="ko-KR" sz="2800" dirty="0"/>
              <a:t>,</a:t>
            </a:r>
            <a:r>
              <a:rPr lang="ko-KR" altLang="en-US" sz="2800" dirty="0"/>
              <a:t>번개</a:t>
            </a:r>
            <a:r>
              <a:rPr lang="en-US" altLang="ko-KR" sz="2800" dirty="0"/>
              <a:t>) //</a:t>
            </a:r>
            <a:r>
              <a:rPr lang="ko-KR" altLang="en-US" sz="2800" dirty="0" err="1"/>
              <a:t>반복문</a:t>
            </a:r>
            <a:r>
              <a:rPr lang="ko-KR" altLang="en-US" sz="2800" dirty="0"/>
              <a:t> 구현 실패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DECC335-8B2E-3CB5-F965-B93FB054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19" y="1188720"/>
            <a:ext cx="5986161" cy="4983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860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CFEA6D5-9EEF-9FD3-7E30-0CFF9367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755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5   </a:t>
            </a:r>
            <a:r>
              <a:rPr lang="ko-KR" altLang="en-US" sz="1800" dirty="0">
                <a:solidFill>
                  <a:schemeClr val="bg1"/>
                </a:solidFill>
              </a:rPr>
              <a:t>화면에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목숨</a:t>
            </a:r>
            <a:r>
              <a:rPr lang="en-US" altLang="ko-KR" sz="1800" dirty="0">
                <a:solidFill>
                  <a:schemeClr val="bg1"/>
                </a:solidFill>
              </a:rPr>
              <a:t>(life)</a:t>
            </a:r>
            <a:r>
              <a:rPr lang="ko-KR" altLang="en-US" sz="1800" dirty="0">
                <a:solidFill>
                  <a:schemeClr val="bg1"/>
                </a:solidFill>
              </a:rPr>
              <a:t>개수 표시와 장애물 충돌 했을 때 목숨 차감 설정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rgbClr val="FFC000"/>
                </a:solidFill>
              </a:rPr>
              <a:t>시연영상 다음 기능과 함께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7C5F6B-651A-60A0-3E67-208CBC9E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927"/>
            <a:ext cx="7048500" cy="2038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B29571-D67D-C399-D333-A0E82153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53" y="1175473"/>
            <a:ext cx="5089505" cy="987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C509C0-0608-868B-4E02-34149435B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7077"/>
            <a:ext cx="1352550" cy="704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930DB4-FA1E-6D98-D243-6E3C9A75C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1175473"/>
            <a:ext cx="5749503" cy="5541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F8B33D1-90A1-38A3-0C7A-6ED6D2844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40276"/>
            <a:ext cx="3381375" cy="31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7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C723BE7-DE1F-9C0F-158F-FE0291F3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03358" cy="207334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6 </a:t>
            </a:r>
            <a:r>
              <a:rPr lang="ko-KR" altLang="en-US" dirty="0">
                <a:solidFill>
                  <a:schemeClr val="bg1"/>
                </a:solidFill>
              </a:rPr>
              <a:t>장애물 충돌 했을 때 이펙트 효과</a:t>
            </a:r>
            <a:r>
              <a:rPr lang="en-US" altLang="ko-KR" dirty="0">
                <a:solidFill>
                  <a:schemeClr val="bg1"/>
                </a:solidFill>
              </a:rPr>
              <a:t>  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C7A834-6E18-E010-186F-A7086EEA2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6" y="3850784"/>
            <a:ext cx="2436431" cy="2346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54E334-F4F7-73D2-61BC-DD4EF242B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3708"/>
            <a:ext cx="5257800" cy="1533525"/>
          </a:xfrm>
          <a:prstGeom prst="rect">
            <a:avLst/>
          </a:prstGeom>
        </p:spPr>
      </p:pic>
      <p:pic>
        <p:nvPicPr>
          <p:cNvPr id="12" name="충돌처리">
            <a:hlinkClick r:id="" action="ppaction://media"/>
            <a:extLst>
              <a:ext uri="{FF2B5EF4-FFF2-40B4-BE49-F238E27FC236}">
                <a16:creationId xmlns:a16="http://schemas.microsoft.com/office/drawing/2014/main" id="{01CCB6D0-E7D8-2137-B065-5DCFB27A3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200" y="0"/>
            <a:ext cx="4495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7B4FD7D-4B38-982B-4A69-5DCC710A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755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7 </a:t>
            </a:r>
            <a:r>
              <a:rPr lang="ko-KR" altLang="en-US" dirty="0">
                <a:solidFill>
                  <a:schemeClr val="bg1"/>
                </a:solidFill>
              </a:rPr>
              <a:t>무기 기능과 딜레이 설정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오른쪽 상단 사진 표시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B7964F-8F84-E9F4-FDA1-A427BCF2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552"/>
            <a:ext cx="6086475" cy="41940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DE308F-D6B4-46B2-526C-BC83FD54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1600"/>
            <a:ext cx="6086475" cy="1038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491E51-0CFB-20C5-6B3C-9BE46058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987552"/>
            <a:ext cx="5267325" cy="41054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C970AC-67E3-C045-86C5-3CCFAFF34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19825"/>
            <a:ext cx="6081823" cy="638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CEDBA3-E772-29F2-964B-15CDB1868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65585"/>
            <a:ext cx="5257800" cy="17924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CE7379-DD75-A0BB-1D09-BF78C914A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85" y="2567868"/>
            <a:ext cx="826220" cy="8491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643078-E0CB-5BF4-39F0-D9656EBC7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95" y="2567868"/>
            <a:ext cx="826220" cy="8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3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B0D0B-824D-D322-B2AE-7EF3540B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9875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7-1 </a:t>
            </a:r>
            <a:r>
              <a:rPr lang="ko-KR" altLang="en-US" sz="2700" dirty="0">
                <a:solidFill>
                  <a:schemeClr val="bg1"/>
                </a:solidFill>
              </a:rPr>
              <a:t>무기 기능과 딜레이 설정</a:t>
            </a:r>
            <a:r>
              <a:rPr lang="en-US" altLang="ko-KR" sz="2700" dirty="0">
                <a:solidFill>
                  <a:schemeClr val="bg1"/>
                </a:solidFill>
              </a:rPr>
              <a:t>(</a:t>
            </a:r>
            <a:r>
              <a:rPr lang="ko-KR" altLang="en-US" sz="2700" dirty="0">
                <a:solidFill>
                  <a:schemeClr val="bg1"/>
                </a:solidFill>
              </a:rPr>
              <a:t>오른쪽 상단 사진 표시</a:t>
            </a:r>
            <a:r>
              <a:rPr lang="en-US" altLang="ko-KR" sz="2700" dirty="0">
                <a:solidFill>
                  <a:schemeClr val="bg1"/>
                </a:solidFill>
              </a:rPr>
              <a:t>)//</a:t>
            </a:r>
            <a:r>
              <a:rPr lang="ko-KR" altLang="en-US" sz="2700" dirty="0">
                <a:solidFill>
                  <a:schemeClr val="tx1"/>
                </a:solidFill>
              </a:rPr>
              <a:t>시연 영상</a:t>
            </a:r>
          </a:p>
        </p:txBody>
      </p:sp>
      <p:pic>
        <p:nvPicPr>
          <p:cNvPr id="4" name="bandicam 2022-06-11 01-51-02-255">
            <a:hlinkClick r:id="" action="ppaction://media"/>
            <a:extLst>
              <a:ext uri="{FF2B5EF4-FFF2-40B4-BE49-F238E27FC236}">
                <a16:creationId xmlns:a16="http://schemas.microsoft.com/office/drawing/2014/main" id="{F8D7A592-A212-EB62-15DA-8B665E300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0988" y="987552"/>
            <a:ext cx="4495800" cy="57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96E2F5-6778-6C2E-7B31-D4F2BCE7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96200" cy="153352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8 </a:t>
            </a:r>
            <a:r>
              <a:rPr lang="ko-KR" altLang="en-US" dirty="0">
                <a:solidFill>
                  <a:schemeClr val="bg1"/>
                </a:solidFill>
              </a:rPr>
              <a:t>점수 표시</a:t>
            </a:r>
            <a:r>
              <a:rPr lang="en-US" altLang="ko-KR" sz="3100" dirty="0">
                <a:solidFill>
                  <a:schemeClr val="bg1"/>
                </a:solidFill>
              </a:rPr>
              <a:t>(1</a:t>
            </a:r>
            <a:r>
              <a:rPr lang="ko-KR" altLang="en-US" sz="3100" dirty="0">
                <a:solidFill>
                  <a:schemeClr val="bg1"/>
                </a:solidFill>
              </a:rPr>
              <a:t>초에 </a:t>
            </a:r>
            <a:r>
              <a:rPr lang="en-US" altLang="ko-KR" sz="3100" dirty="0">
                <a:solidFill>
                  <a:schemeClr val="bg1"/>
                </a:solidFill>
              </a:rPr>
              <a:t>10</a:t>
            </a:r>
            <a:r>
              <a:rPr lang="ko-KR" altLang="en-US" sz="3100" dirty="0">
                <a:solidFill>
                  <a:schemeClr val="bg1"/>
                </a:solidFill>
              </a:rPr>
              <a:t>점 </a:t>
            </a:r>
            <a:r>
              <a:rPr lang="en-US" altLang="ko-KR" sz="3100" dirty="0">
                <a:solidFill>
                  <a:schemeClr val="bg1"/>
                </a:solidFill>
              </a:rPr>
              <a:t>,</a:t>
            </a:r>
            <a:br>
              <a:rPr lang="en-US" altLang="ko-KR" sz="3100" dirty="0">
                <a:solidFill>
                  <a:schemeClr val="bg1"/>
                </a:solidFill>
              </a:rPr>
            </a:br>
            <a:r>
              <a:rPr lang="ko-KR" altLang="en-US" sz="3100" dirty="0">
                <a:solidFill>
                  <a:schemeClr val="bg1"/>
                </a:solidFill>
              </a:rPr>
              <a:t>장애물 제거 개당 </a:t>
            </a:r>
            <a:r>
              <a:rPr lang="en-US" altLang="ko-KR" sz="3100" dirty="0">
                <a:solidFill>
                  <a:schemeClr val="bg1"/>
                </a:solidFill>
              </a:rPr>
              <a:t>100</a:t>
            </a:r>
            <a:r>
              <a:rPr lang="ko-KR" altLang="en-US" sz="3100" dirty="0">
                <a:solidFill>
                  <a:schemeClr val="bg1"/>
                </a:solidFill>
              </a:rPr>
              <a:t>점</a:t>
            </a:r>
            <a:r>
              <a:rPr lang="en-US" altLang="ko-KR" sz="3100" dirty="0">
                <a:solidFill>
                  <a:schemeClr val="bg1"/>
                </a:solidFill>
              </a:rPr>
              <a:t> </a:t>
            </a:r>
            <a:r>
              <a:rPr lang="ko-KR" altLang="en-US" sz="3100" dirty="0">
                <a:solidFill>
                  <a:schemeClr val="bg1"/>
                </a:solidFill>
              </a:rPr>
              <a:t>기능설정 </a:t>
            </a:r>
            <a:r>
              <a:rPr lang="en-US" altLang="ko-KR" sz="3100" dirty="0">
                <a:solidFill>
                  <a:schemeClr val="bg1"/>
                </a:solidFill>
              </a:rPr>
              <a:t>)</a:t>
            </a:r>
            <a:endParaRPr lang="ko-KR" altLang="en-US" sz="3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F22B4B-49BD-C634-72D4-A22E2D08E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1077"/>
            <a:ext cx="3295650" cy="1533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F210BE-D089-C755-16E8-EC653D5C4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54602"/>
            <a:ext cx="6168175" cy="1666610"/>
          </a:xfrm>
          <a:prstGeom prst="rect">
            <a:avLst/>
          </a:prstGeom>
        </p:spPr>
      </p:pic>
      <p:pic>
        <p:nvPicPr>
          <p:cNvPr id="9" name="점수계산">
            <a:hlinkClick r:id="" action="ppaction://media"/>
            <a:extLst>
              <a:ext uri="{FF2B5EF4-FFF2-40B4-BE49-F238E27FC236}">
                <a16:creationId xmlns:a16="http://schemas.microsoft.com/office/drawing/2014/main" id="{29F59247-5381-5904-4E37-2D44548CD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200" y="0"/>
            <a:ext cx="4495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3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032E36-4031-231B-551F-60150577D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697972" cy="14247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9 </a:t>
            </a:r>
            <a:r>
              <a:rPr lang="ko-KR" altLang="en-US" dirty="0">
                <a:solidFill>
                  <a:schemeClr val="bg1"/>
                </a:solidFill>
              </a:rPr>
              <a:t>종료버튼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오른쪽아래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3EFA3B-BAA1-6047-DA6E-D2B15AAA3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2687598"/>
            <a:ext cx="6443365" cy="1246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3A11A1-665B-1D6E-F974-EF1541693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945757"/>
            <a:ext cx="6443363" cy="741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4C9B36-044C-1C14-ED63-70D4E80C5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62837"/>
            <a:ext cx="6443365" cy="682921"/>
          </a:xfrm>
          <a:prstGeom prst="rect">
            <a:avLst/>
          </a:prstGeom>
        </p:spPr>
      </p:pic>
      <p:pic>
        <p:nvPicPr>
          <p:cNvPr id="12" name="그림 11" descr="텍스트, 모니터, 화면, 디스플레이이(가) 표시된 사진&#10;&#10;자동 생성된 설명">
            <a:extLst>
              <a:ext uri="{FF2B5EF4-FFF2-40B4-BE49-F238E27FC236}">
                <a16:creationId xmlns:a16="http://schemas.microsoft.com/office/drawing/2014/main" id="{5B4F4040-D298-5DC0-8C5A-46663673DE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00" y="3725672"/>
            <a:ext cx="1823300" cy="10694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28D0D1-BEFF-964F-F73B-01159C6FE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" y="3934047"/>
            <a:ext cx="4484578" cy="652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623DE0-DF20-8184-4F80-3FDB9E447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" y="4560486"/>
            <a:ext cx="3790950" cy="1047750"/>
          </a:xfrm>
          <a:prstGeom prst="rect">
            <a:avLst/>
          </a:prstGeom>
        </p:spPr>
      </p:pic>
      <p:pic>
        <p:nvPicPr>
          <p:cNvPr id="17" name="종료버튼">
            <a:hlinkClick r:id="" action="ppaction://media"/>
            <a:extLst>
              <a:ext uri="{FF2B5EF4-FFF2-40B4-BE49-F238E27FC236}">
                <a16:creationId xmlns:a16="http://schemas.microsoft.com/office/drawing/2014/main" id="{46CA6E7C-F7A8-1B9B-D08E-FA1E06243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96200" y="0"/>
            <a:ext cx="4495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7B2B424-B6A3-AD0D-3F66-D9E67307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93935" cy="131843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10 </a:t>
            </a:r>
            <a:r>
              <a:rPr lang="ko-KR" altLang="en-US" dirty="0">
                <a:solidFill>
                  <a:schemeClr val="bg1"/>
                </a:solidFill>
              </a:rPr>
              <a:t>충돌하면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초 동안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공격을 못하는 기능</a:t>
            </a:r>
            <a:r>
              <a:rPr lang="en-US" altLang="ko-KR" dirty="0">
                <a:solidFill>
                  <a:schemeClr val="bg1"/>
                </a:solidFill>
              </a:rPr>
              <a:t>(+</a:t>
            </a:r>
            <a:r>
              <a:rPr lang="ko-KR" altLang="en-US" dirty="0">
                <a:solidFill>
                  <a:schemeClr val="bg1"/>
                </a:solidFill>
              </a:rPr>
              <a:t>폰트기능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370C4C-9ACB-4827-8971-91877960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11669"/>
            <a:ext cx="6637817" cy="2095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997CF0-A6BD-7C9E-6574-C6F2FE6AF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918591"/>
            <a:ext cx="6637816" cy="2876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0DB576-1F98-B2EC-D9F1-4FC21C263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58153"/>
            <a:ext cx="6637816" cy="790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80DE3-098F-0AE9-0353-C830D5E81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877" y="3307169"/>
            <a:ext cx="2676939" cy="8509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0A1786-4DA7-17FD-F93D-1B460DA5E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" y="3272328"/>
            <a:ext cx="3960878" cy="885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475D81-725B-563B-9A9F-F5402584B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186363"/>
            <a:ext cx="6657975" cy="219075"/>
          </a:xfrm>
          <a:prstGeom prst="rect">
            <a:avLst/>
          </a:prstGeom>
        </p:spPr>
      </p:pic>
      <p:pic>
        <p:nvPicPr>
          <p:cNvPr id="17" name="무기제한">
            <a:hlinkClick r:id="" action="ppaction://media"/>
            <a:extLst>
              <a:ext uri="{FF2B5EF4-FFF2-40B4-BE49-F238E27FC236}">
                <a16:creationId xmlns:a16="http://schemas.microsoft.com/office/drawing/2014/main" id="{CE2EE87F-3B40-BBC3-264D-6577FA56B2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96200" y="0"/>
            <a:ext cx="4495800" cy="6324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B8D366-5A99-4EDE-6646-88282756DB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68" y="1716143"/>
            <a:ext cx="1688215" cy="16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180D67E-84B8-E386-6972-FB0D986C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93935" cy="131843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11 </a:t>
            </a:r>
            <a:r>
              <a:rPr lang="ko-KR" altLang="en-US" sz="2400" dirty="0">
                <a:solidFill>
                  <a:schemeClr val="bg1"/>
                </a:solidFill>
              </a:rPr>
              <a:t>하트 먹으면 목숨</a:t>
            </a:r>
            <a:r>
              <a:rPr lang="en-US" altLang="ko-KR" sz="2400" dirty="0">
                <a:solidFill>
                  <a:schemeClr val="bg1"/>
                </a:solidFill>
              </a:rPr>
              <a:t>+1</a:t>
            </a:r>
            <a:r>
              <a:rPr lang="ko-KR" altLang="en-US" sz="2400" dirty="0">
                <a:solidFill>
                  <a:schemeClr val="bg1"/>
                </a:solidFill>
              </a:rPr>
              <a:t>증가</a:t>
            </a:r>
            <a:r>
              <a:rPr lang="en-US" altLang="ko-KR" sz="2400" dirty="0">
                <a:solidFill>
                  <a:schemeClr val="bg1"/>
                </a:solidFill>
              </a:rPr>
              <a:t>(max 3)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B25F0A-7DB0-2E67-4308-474AC6A6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097"/>
            <a:ext cx="6554528" cy="1209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7C6D4-51D1-D218-EAD9-41E1E5662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3669"/>
            <a:ext cx="6554528" cy="15716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12E748-D3AA-24A2-7D73-D2BD5DA38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28" y="914400"/>
            <a:ext cx="5619750" cy="4783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9DFA4A-1A48-4B23-54B4-8D9A2D22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5294"/>
            <a:ext cx="6554528" cy="1962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0000CE-30F3-706E-623B-EC586BEB6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97444"/>
            <a:ext cx="6554528" cy="9334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F68B81-DC91-760A-3D53-5B076FC48A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97" y="1697888"/>
            <a:ext cx="1011252" cy="7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6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51F9BC3-606B-6442-08C9-BAA0E33B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09183" cy="323353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11 </a:t>
            </a:r>
            <a:r>
              <a:rPr lang="ko-KR" altLang="en-US" sz="2400" dirty="0">
                <a:solidFill>
                  <a:schemeClr val="bg1"/>
                </a:solidFill>
              </a:rPr>
              <a:t>하트 먹으면 목숨</a:t>
            </a:r>
            <a:r>
              <a:rPr lang="en-US" altLang="ko-KR" sz="2400" dirty="0">
                <a:solidFill>
                  <a:schemeClr val="bg1"/>
                </a:solidFill>
              </a:rPr>
              <a:t>+1</a:t>
            </a:r>
            <a:r>
              <a:rPr lang="ko-KR" altLang="en-US" sz="2400" dirty="0">
                <a:solidFill>
                  <a:schemeClr val="bg1"/>
                </a:solidFill>
              </a:rPr>
              <a:t>증가</a:t>
            </a:r>
            <a:r>
              <a:rPr lang="en-US" altLang="ko-KR" sz="2400" dirty="0">
                <a:solidFill>
                  <a:schemeClr val="bg1"/>
                </a:solidFill>
              </a:rPr>
              <a:t>(max 3) // </a:t>
            </a:r>
            <a:r>
              <a:rPr lang="ko-KR" altLang="en-US" sz="2400" dirty="0">
                <a:solidFill>
                  <a:schemeClr val="tx1"/>
                </a:solidFill>
              </a:rPr>
              <a:t>시연 영상</a:t>
            </a:r>
          </a:p>
        </p:txBody>
      </p:sp>
      <p:pic>
        <p:nvPicPr>
          <p:cNvPr id="7" name="하트목숨증가">
            <a:hlinkClick r:id="" action="ppaction://media"/>
            <a:extLst>
              <a:ext uri="{FF2B5EF4-FFF2-40B4-BE49-F238E27FC236}">
                <a16:creationId xmlns:a16="http://schemas.microsoft.com/office/drawing/2014/main" id="{032ED8DA-2BA7-5519-BB63-1857022600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200" y="0"/>
            <a:ext cx="4495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8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05BFE-3673-A750-FFD1-37C91362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987552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8752A-E478-C340-ED59-C0FF7717A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9352"/>
            <a:ext cx="10972800" cy="4983480"/>
          </a:xfrm>
        </p:spPr>
        <p:txBody>
          <a:bodyPr/>
          <a:lstStyle/>
          <a:p>
            <a:r>
              <a:rPr lang="ko-KR" altLang="en-US" dirty="0"/>
              <a:t>기능 개수 소개</a:t>
            </a:r>
            <a:endParaRPr lang="en-US" altLang="ko-KR" dirty="0"/>
          </a:p>
          <a:p>
            <a:r>
              <a:rPr lang="ko-KR" altLang="en-US" dirty="0"/>
              <a:t>기본 프로젝트 소개</a:t>
            </a:r>
            <a:endParaRPr lang="en-US" altLang="ko-KR" dirty="0"/>
          </a:p>
          <a:p>
            <a:r>
              <a:rPr lang="ko-KR" altLang="en-US" dirty="0"/>
              <a:t>추가기능 소개</a:t>
            </a:r>
            <a:endParaRPr lang="en-US" altLang="ko-KR" dirty="0"/>
          </a:p>
          <a:p>
            <a:r>
              <a:rPr lang="ko-KR" altLang="en-US" dirty="0"/>
              <a:t>동작 시연</a:t>
            </a:r>
          </a:p>
        </p:txBody>
      </p:sp>
    </p:spTree>
    <p:extLst>
      <p:ext uri="{BB962C8B-B14F-4D97-AF65-F5344CB8AC3E}">
        <p14:creationId xmlns:p14="http://schemas.microsoft.com/office/powerpoint/2010/main" val="91768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1BAD15E-B754-D9CF-877D-A93FB768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26102" cy="249865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12 </a:t>
            </a:r>
            <a:r>
              <a:rPr lang="ko-KR" altLang="en-US" dirty="0">
                <a:solidFill>
                  <a:schemeClr val="bg1"/>
                </a:solidFill>
              </a:rPr>
              <a:t>무적 먹으면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3</a:t>
            </a:r>
            <a:r>
              <a:rPr lang="ko-KR" altLang="en-US" dirty="0">
                <a:solidFill>
                  <a:schemeClr val="bg1"/>
                </a:solidFill>
              </a:rPr>
              <a:t>초 동안  무적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무기 딜레이도 사라짐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캐릭터도 무적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무적 아닐 때 변화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4795B9-F92F-B81E-740F-97C5B5BA7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45" y="2693422"/>
            <a:ext cx="1018255" cy="1832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B4CD53-7D42-0BC2-99FE-88C45A11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125"/>
            <a:ext cx="6624084" cy="2181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F11861-4DBE-30DD-922B-579B16B4E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4" y="4359350"/>
            <a:ext cx="4322673" cy="695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E0E49C-FAF4-02B9-BB6D-0CC7E75A4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54" y="5054675"/>
            <a:ext cx="3907290" cy="2782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153246-E75F-C144-233E-F5DFA00A3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872" y="3956079"/>
            <a:ext cx="6624084" cy="695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E04FCF-4B14-8E2F-02C6-48C609337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32972"/>
            <a:ext cx="4316819" cy="8191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C96E56-90E6-BDAF-7BA8-2828DC828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4084" y="2178125"/>
            <a:ext cx="5567915" cy="1514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E2D342-B2F1-42D9-0D5A-0CBD98B2C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499" y="3675213"/>
            <a:ext cx="7048500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D2BE3A-C4D7-B746-FC6F-91CD5C9E4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7375" y="4607961"/>
            <a:ext cx="6524625" cy="1800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09C631-BAB7-510B-DE04-062025C382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77" y="501200"/>
            <a:ext cx="1638429" cy="11022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4392701-AD29-8CD2-A530-F79020C7DF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523" y="106989"/>
            <a:ext cx="1787433" cy="177795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39C988-E4A8-2912-E668-82686E11B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38" y="-168216"/>
            <a:ext cx="1377452" cy="247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51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6B1A511-C34C-0548-3E51-B698E78B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911163" cy="4008474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12 </a:t>
            </a:r>
            <a:r>
              <a:rPr lang="ko-KR" altLang="en-US" dirty="0">
                <a:solidFill>
                  <a:schemeClr val="bg1"/>
                </a:solidFill>
              </a:rPr>
              <a:t>무적 먹으면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3</a:t>
            </a:r>
            <a:r>
              <a:rPr lang="ko-KR" altLang="en-US" dirty="0">
                <a:solidFill>
                  <a:schemeClr val="bg1"/>
                </a:solidFill>
              </a:rPr>
              <a:t>초 동안  무적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무기 딜레이도 사라짐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캐릭터도 무적</a:t>
            </a: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조금 더 축소</a:t>
            </a:r>
            <a:r>
              <a:rPr lang="en-US" altLang="ko-KR" dirty="0">
                <a:solidFill>
                  <a:schemeClr val="bg1"/>
                </a:solidFill>
              </a:rPr>
              <a:t>]/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무적 아닐 때 변화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// </a:t>
            </a:r>
            <a:r>
              <a:rPr lang="ko-KR" altLang="en-US" dirty="0">
                <a:solidFill>
                  <a:schemeClr val="tx1"/>
                </a:solidFill>
              </a:rPr>
              <a:t>시연영상</a:t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무적시연">
            <a:hlinkClick r:id="" action="ppaction://media"/>
            <a:extLst>
              <a:ext uri="{FF2B5EF4-FFF2-40B4-BE49-F238E27FC236}">
                <a16:creationId xmlns:a16="http://schemas.microsoft.com/office/drawing/2014/main" id="{2A413CB5-6299-B7A4-BDF9-5A8853F93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200" y="16834"/>
            <a:ext cx="4495800" cy="64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3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D01BB8-FBE4-9B98-C2C0-43EE88FFE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91647" cy="226473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13 </a:t>
            </a:r>
            <a:r>
              <a:rPr lang="en-US" altLang="ko-KR" sz="3100" dirty="0">
                <a:solidFill>
                  <a:schemeClr val="bg1"/>
                </a:solidFill>
              </a:rPr>
              <a:t>stage 1,2,3 </a:t>
            </a:r>
            <a:r>
              <a:rPr lang="ko-KR" altLang="en-US" sz="3100" dirty="0">
                <a:solidFill>
                  <a:schemeClr val="bg1"/>
                </a:solidFill>
              </a:rPr>
              <a:t>설정</a:t>
            </a:r>
            <a:br>
              <a:rPr lang="en-US" altLang="ko-KR" sz="3100" dirty="0">
                <a:solidFill>
                  <a:schemeClr val="bg1"/>
                </a:solidFill>
              </a:rPr>
            </a:br>
            <a:r>
              <a:rPr lang="ko-KR" altLang="en-US" sz="3100" dirty="0">
                <a:solidFill>
                  <a:schemeClr val="bg1"/>
                </a:solidFill>
              </a:rPr>
              <a:t> </a:t>
            </a:r>
            <a:r>
              <a:rPr lang="en-US" altLang="ko-KR" sz="3100" dirty="0">
                <a:solidFill>
                  <a:schemeClr val="bg1"/>
                </a:solidFill>
              </a:rPr>
              <a:t>(</a:t>
            </a:r>
            <a:r>
              <a:rPr lang="ko-KR" altLang="en-US" sz="3100" dirty="0">
                <a:solidFill>
                  <a:schemeClr val="bg1"/>
                </a:solidFill>
              </a:rPr>
              <a:t>시작 </a:t>
            </a:r>
            <a:r>
              <a:rPr lang="en-US" altLang="ko-KR" sz="3100" dirty="0">
                <a:solidFill>
                  <a:schemeClr val="bg1"/>
                </a:solidFill>
              </a:rPr>
              <a:t>,3000</a:t>
            </a:r>
            <a:r>
              <a:rPr lang="ko-KR" altLang="en-US" sz="3100" dirty="0">
                <a:solidFill>
                  <a:schemeClr val="bg1"/>
                </a:solidFill>
              </a:rPr>
              <a:t>점이상</a:t>
            </a:r>
            <a:r>
              <a:rPr lang="en-US" altLang="ko-KR" sz="3100" dirty="0">
                <a:solidFill>
                  <a:schemeClr val="bg1"/>
                </a:solidFill>
              </a:rPr>
              <a:t>,6000</a:t>
            </a:r>
            <a:r>
              <a:rPr lang="ko-KR" altLang="en-US" sz="3100" dirty="0">
                <a:solidFill>
                  <a:schemeClr val="bg1"/>
                </a:solidFill>
              </a:rPr>
              <a:t>점이상</a:t>
            </a:r>
            <a:r>
              <a:rPr lang="en-US" altLang="ko-KR" sz="3100" dirty="0">
                <a:solidFill>
                  <a:schemeClr val="bg1"/>
                </a:solidFill>
              </a:rPr>
              <a:t>)</a:t>
            </a:r>
            <a:br>
              <a:rPr lang="en-US" altLang="ko-KR" sz="3100" dirty="0">
                <a:solidFill>
                  <a:schemeClr val="bg1"/>
                </a:solidFill>
              </a:rPr>
            </a:br>
            <a:r>
              <a:rPr lang="en-US" altLang="ko-KR" sz="3100" dirty="0">
                <a:solidFill>
                  <a:schemeClr val="bg1"/>
                </a:solidFill>
              </a:rPr>
              <a:t>(</a:t>
            </a:r>
            <a:r>
              <a:rPr lang="ko-KR" altLang="en-US" sz="3100" dirty="0">
                <a:solidFill>
                  <a:schemeClr val="bg1"/>
                </a:solidFill>
              </a:rPr>
              <a:t>캐릭터 스피드</a:t>
            </a:r>
            <a:r>
              <a:rPr lang="en-US" altLang="ko-KR" sz="3100" dirty="0">
                <a:solidFill>
                  <a:schemeClr val="bg1"/>
                </a:solidFill>
              </a:rPr>
              <a:t>,</a:t>
            </a:r>
            <a:r>
              <a:rPr lang="ko-KR" altLang="en-US" sz="3100" dirty="0">
                <a:solidFill>
                  <a:schemeClr val="bg1"/>
                </a:solidFill>
              </a:rPr>
              <a:t>장애물 스피드 더 증가</a:t>
            </a:r>
            <a:r>
              <a:rPr lang="en-US" altLang="ko-KR" sz="3100" dirty="0">
                <a:solidFill>
                  <a:schemeClr val="bg1"/>
                </a:solidFill>
              </a:rPr>
              <a:t>) </a:t>
            </a:r>
            <a:endParaRPr lang="ko-KR" altLang="en-US" sz="3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679B44-C144-A9C8-63D7-EFD79432A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2325"/>
            <a:ext cx="3857625" cy="2371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8C0AFE-7F17-9CC2-F89C-2A91870A3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64050"/>
            <a:ext cx="6220047" cy="1304925"/>
          </a:xfrm>
          <a:prstGeom prst="rect">
            <a:avLst/>
          </a:prstGeom>
        </p:spPr>
      </p:pic>
      <p:pic>
        <p:nvPicPr>
          <p:cNvPr id="9" name="bandicam 2022-06-11 02-05-44-471">
            <a:hlinkClick r:id="" action="ppaction://media"/>
            <a:extLst>
              <a:ext uri="{FF2B5EF4-FFF2-40B4-BE49-F238E27FC236}">
                <a16:creationId xmlns:a16="http://schemas.microsoft.com/office/drawing/2014/main" id="{C20BE5DB-D47C-FA44-71FA-A7F81815A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6200" y="0"/>
            <a:ext cx="4495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8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9DCDD-A8E1-FA40-69E6-D0F4BEB4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07126" cy="3700130"/>
          </a:xfrm>
        </p:spPr>
        <p:txBody>
          <a:bodyPr/>
          <a:lstStyle/>
          <a:p>
            <a:r>
              <a:rPr lang="ko-KR" altLang="en-US" dirty="0"/>
              <a:t>마지막 게임 시연 영상</a:t>
            </a:r>
            <a:r>
              <a:rPr lang="en-US" altLang="ko-KR" dirty="0"/>
              <a:t>(60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라스트시연">
            <a:hlinkClick r:id="" action="ppaction://media"/>
            <a:extLst>
              <a:ext uri="{FF2B5EF4-FFF2-40B4-BE49-F238E27FC236}">
                <a16:creationId xmlns:a16="http://schemas.microsoft.com/office/drawing/2014/main" id="{813F05EF-0EA1-D15B-4454-909FA2823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200" y="0"/>
            <a:ext cx="4495800" cy="62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6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AA9A3947-1167-4422-9CB5-CE8AB9B76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755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추가기능 총 </a:t>
            </a:r>
            <a:r>
              <a:rPr lang="en-US" altLang="ko-KR" dirty="0">
                <a:solidFill>
                  <a:schemeClr val="tx1"/>
                </a:solidFill>
              </a:rPr>
              <a:t>13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F903289-41AD-465F-7BFF-6AFBF2DD91EF}"/>
              </a:ext>
            </a:extLst>
          </p:cNvPr>
          <p:cNvSpPr txBox="1">
            <a:spLocks/>
          </p:cNvSpPr>
          <p:nvPr/>
        </p:nvSpPr>
        <p:spPr bwMode="black">
          <a:xfrm>
            <a:off x="0" y="1088064"/>
            <a:ext cx="12192000" cy="576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sz="2800" dirty="0">
                <a:solidFill>
                  <a:srgbClr val="FFFF00"/>
                </a:solidFill>
              </a:rPr>
              <a:t>시작화면</a:t>
            </a:r>
            <a:r>
              <a:rPr lang="en-US" altLang="ko-KR" sz="2800" dirty="0">
                <a:solidFill>
                  <a:srgbClr val="FFFF00"/>
                </a:solidFill>
              </a:rPr>
              <a:t>, </a:t>
            </a:r>
            <a:r>
              <a:rPr lang="ko-KR" altLang="en-US" sz="2800" dirty="0">
                <a:solidFill>
                  <a:srgbClr val="FFFF00"/>
                </a:solidFill>
              </a:rPr>
              <a:t>끝 화면</a:t>
            </a:r>
            <a:r>
              <a:rPr lang="en-US" altLang="ko-KR" sz="2800" dirty="0"/>
              <a:t>,</a:t>
            </a:r>
            <a:r>
              <a:rPr lang="ko-KR" altLang="en-US" sz="2800" dirty="0"/>
              <a:t>배경음악</a:t>
            </a:r>
            <a:r>
              <a:rPr lang="en-US" altLang="ko-KR" sz="2800" dirty="0"/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rgbClr val="FFFF00"/>
                </a:solidFill>
              </a:rPr>
              <a:t>경과</a:t>
            </a:r>
            <a:r>
              <a:rPr lang="en-US" altLang="ko-KR" sz="2800" dirty="0">
                <a:solidFill>
                  <a:srgbClr val="FFFF00"/>
                </a:solidFill>
              </a:rPr>
              <a:t>(</a:t>
            </a:r>
            <a:r>
              <a:rPr lang="ko-KR" altLang="en-US" sz="2800" dirty="0">
                <a:solidFill>
                  <a:srgbClr val="FFFF00"/>
                </a:solidFill>
              </a:rPr>
              <a:t>남은</a:t>
            </a:r>
            <a:r>
              <a:rPr lang="en-US" altLang="ko-KR" sz="2800" dirty="0">
                <a:solidFill>
                  <a:srgbClr val="FFFF00"/>
                </a:solidFill>
              </a:rPr>
              <a:t>)</a:t>
            </a:r>
            <a:r>
              <a:rPr lang="ko-KR" altLang="en-US" sz="2800" dirty="0">
                <a:solidFill>
                  <a:srgbClr val="FFFF00"/>
                </a:solidFill>
              </a:rPr>
              <a:t> 시간 표시 </a:t>
            </a:r>
            <a:r>
              <a:rPr lang="en-US" altLang="ko-KR" sz="2800" dirty="0">
                <a:solidFill>
                  <a:srgbClr val="FFFF00"/>
                </a:solidFill>
              </a:rPr>
              <a:t>100</a:t>
            </a:r>
            <a:r>
              <a:rPr lang="ko-KR" altLang="en-US" sz="2800" dirty="0">
                <a:solidFill>
                  <a:srgbClr val="FFFF00"/>
                </a:solidFill>
              </a:rPr>
              <a:t>초</a:t>
            </a:r>
            <a:r>
              <a:rPr lang="en-US" altLang="ko-KR" sz="2800" dirty="0">
                <a:solidFill>
                  <a:srgbClr val="FFFF00"/>
                </a:solidFill>
              </a:rPr>
              <a:t>&gt;1</a:t>
            </a:r>
            <a:r>
              <a:rPr lang="ko-KR" altLang="en-US" sz="2800" dirty="0">
                <a:solidFill>
                  <a:srgbClr val="FFFF00"/>
                </a:solidFill>
              </a:rPr>
              <a:t>초</a:t>
            </a:r>
            <a:r>
              <a:rPr lang="en-US" altLang="ko-KR" sz="2800" dirty="0">
                <a:solidFill>
                  <a:srgbClr val="FFFF00"/>
                </a:solidFill>
              </a:rPr>
              <a:t>(</a:t>
            </a:r>
            <a:r>
              <a:rPr lang="ko-KR" altLang="en-US" sz="2800" dirty="0">
                <a:solidFill>
                  <a:srgbClr val="FFFF00"/>
                </a:solidFill>
              </a:rPr>
              <a:t>역순</a:t>
            </a:r>
            <a:r>
              <a:rPr lang="en-US" altLang="ko-KR" sz="2800" dirty="0">
                <a:solidFill>
                  <a:schemeClr val="bg1"/>
                </a:solidFill>
              </a:rPr>
              <a:t>),</a:t>
            </a:r>
            <a:r>
              <a:rPr lang="ko-KR" altLang="en-US" sz="2800" dirty="0">
                <a:solidFill>
                  <a:schemeClr val="bg1"/>
                </a:solidFill>
              </a:rPr>
              <a:t> 장애물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생성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가지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눈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노란 네모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번개</a:t>
            </a:r>
            <a:r>
              <a:rPr lang="en-US" altLang="ko-KR" sz="2800" dirty="0">
                <a:solidFill>
                  <a:schemeClr val="bg1"/>
                </a:solidFill>
              </a:rPr>
              <a:t>),</a:t>
            </a:r>
          </a:p>
          <a:p>
            <a:r>
              <a:rPr lang="ko-KR" altLang="en-US" sz="2800" dirty="0">
                <a:solidFill>
                  <a:srgbClr val="FFFF00"/>
                </a:solidFill>
              </a:rPr>
              <a:t>화면에 목숨</a:t>
            </a:r>
            <a:r>
              <a:rPr lang="en-US" altLang="ko-KR" sz="2800" dirty="0">
                <a:solidFill>
                  <a:srgbClr val="FFFF00"/>
                </a:solidFill>
              </a:rPr>
              <a:t>(life)</a:t>
            </a:r>
            <a:r>
              <a:rPr lang="ko-KR" altLang="en-US" sz="2800" dirty="0">
                <a:solidFill>
                  <a:srgbClr val="FFFF00"/>
                </a:solidFill>
              </a:rPr>
              <a:t>개수 표시와 장애물 충돌 했을 때 목숨 차감 설정</a:t>
            </a:r>
            <a:r>
              <a:rPr lang="en-US" altLang="ko-KR" sz="2800" dirty="0">
                <a:solidFill>
                  <a:srgbClr val="FFFF00"/>
                </a:solidFill>
              </a:rPr>
              <a:t>,</a:t>
            </a:r>
            <a:r>
              <a:rPr lang="ko-KR" altLang="en-US" sz="2800" dirty="0">
                <a:solidFill>
                  <a:srgbClr val="FFFF00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장애물 충돌 했을 때 이펙트 효과</a:t>
            </a:r>
            <a:r>
              <a:rPr lang="en-US" altLang="ko-KR" sz="2800" dirty="0">
                <a:solidFill>
                  <a:schemeClr val="bg1"/>
                </a:solidFill>
              </a:rPr>
              <a:t> ,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rgbClr val="FFFF00"/>
                </a:solidFill>
              </a:rPr>
              <a:t>무기 기능과 딜레이 설정</a:t>
            </a:r>
            <a:r>
              <a:rPr lang="en-US" altLang="ko-KR" sz="2800" dirty="0">
                <a:solidFill>
                  <a:srgbClr val="FFFF00"/>
                </a:solidFill>
              </a:rPr>
              <a:t>(</a:t>
            </a:r>
            <a:r>
              <a:rPr lang="ko-KR" altLang="en-US" sz="2800" dirty="0">
                <a:solidFill>
                  <a:srgbClr val="FFFF00"/>
                </a:solidFill>
              </a:rPr>
              <a:t>오른쪽 상단 사진 표시</a:t>
            </a:r>
            <a:r>
              <a:rPr lang="en-US" altLang="ko-KR" sz="2800" dirty="0">
                <a:solidFill>
                  <a:srgbClr val="FFFF00"/>
                </a:solidFill>
              </a:rPr>
              <a:t>),</a:t>
            </a:r>
            <a:r>
              <a:rPr lang="ko-KR" altLang="en-US" sz="2800" dirty="0">
                <a:solidFill>
                  <a:srgbClr val="FFFF00"/>
                </a:solidFill>
              </a:rPr>
              <a:t> </a:t>
            </a:r>
            <a:endParaRPr lang="en-US" altLang="ko-KR" sz="2800" dirty="0">
              <a:solidFill>
                <a:srgbClr val="FFFF00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점수 표시</a:t>
            </a:r>
            <a:r>
              <a:rPr lang="en-US" altLang="ko-KR" sz="2800" dirty="0">
                <a:solidFill>
                  <a:schemeClr val="bg1"/>
                </a:solidFill>
              </a:rPr>
              <a:t>(1</a:t>
            </a:r>
            <a:r>
              <a:rPr lang="ko-KR" altLang="en-US" sz="2800" dirty="0">
                <a:solidFill>
                  <a:schemeClr val="bg1"/>
                </a:solidFill>
              </a:rPr>
              <a:t>초에 </a:t>
            </a:r>
            <a:r>
              <a:rPr lang="en-US" altLang="ko-KR" sz="2800" dirty="0">
                <a:solidFill>
                  <a:schemeClr val="bg1"/>
                </a:solidFill>
              </a:rPr>
              <a:t>10</a:t>
            </a:r>
            <a:r>
              <a:rPr lang="ko-KR" altLang="en-US" sz="2800" dirty="0">
                <a:solidFill>
                  <a:schemeClr val="bg1"/>
                </a:solidFill>
              </a:rPr>
              <a:t>점 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장애물 제거 개당 </a:t>
            </a:r>
            <a:r>
              <a:rPr lang="en-US" altLang="ko-KR" sz="2800" dirty="0">
                <a:solidFill>
                  <a:schemeClr val="bg1"/>
                </a:solidFill>
              </a:rPr>
              <a:t>100</a:t>
            </a:r>
            <a:r>
              <a:rPr lang="ko-KR" altLang="en-US" sz="2800" dirty="0">
                <a:solidFill>
                  <a:schemeClr val="bg1"/>
                </a:solidFill>
              </a:rPr>
              <a:t>점 기능설정 </a:t>
            </a:r>
            <a:r>
              <a:rPr lang="en-US" altLang="ko-KR" sz="2800" dirty="0">
                <a:solidFill>
                  <a:schemeClr val="bg1"/>
                </a:solidFill>
              </a:rPr>
              <a:t>),</a:t>
            </a:r>
            <a:r>
              <a:rPr lang="ko-KR" altLang="en-US" sz="2800" dirty="0">
                <a:solidFill>
                  <a:srgbClr val="FFFF00"/>
                </a:solidFill>
              </a:rPr>
              <a:t>종료버튼</a:t>
            </a:r>
            <a:r>
              <a:rPr lang="en-US" altLang="ko-KR" sz="2800" dirty="0">
                <a:solidFill>
                  <a:srgbClr val="FFFF00"/>
                </a:solidFill>
              </a:rPr>
              <a:t>(</a:t>
            </a:r>
            <a:r>
              <a:rPr lang="ko-KR" altLang="en-US" sz="2800" dirty="0">
                <a:solidFill>
                  <a:srgbClr val="FFFF00"/>
                </a:solidFill>
              </a:rPr>
              <a:t>오른쪽아래</a:t>
            </a:r>
            <a:r>
              <a:rPr lang="en-US" altLang="ko-KR" sz="2800" dirty="0">
                <a:solidFill>
                  <a:schemeClr val="bg1"/>
                </a:solidFill>
              </a:rPr>
              <a:t>),</a:t>
            </a:r>
            <a:r>
              <a:rPr lang="ko-KR" altLang="en-US" sz="2800" dirty="0">
                <a:solidFill>
                  <a:schemeClr val="bg1"/>
                </a:solidFill>
              </a:rPr>
              <a:t>충돌하면 </a:t>
            </a:r>
            <a:r>
              <a:rPr lang="en-US" altLang="ko-KR" sz="2800" dirty="0">
                <a:solidFill>
                  <a:schemeClr val="bg1"/>
                </a:solidFill>
              </a:rPr>
              <a:t>5</a:t>
            </a:r>
            <a:r>
              <a:rPr lang="ko-KR" altLang="en-US" sz="2800" dirty="0">
                <a:solidFill>
                  <a:schemeClr val="bg1"/>
                </a:solidFill>
              </a:rPr>
              <a:t>초 동안 공격을 못하는 기능</a:t>
            </a:r>
            <a:r>
              <a:rPr lang="en-US" altLang="ko-KR" sz="2800" dirty="0">
                <a:solidFill>
                  <a:schemeClr val="bg1"/>
                </a:solidFill>
              </a:rPr>
              <a:t>(+</a:t>
            </a:r>
            <a:r>
              <a:rPr lang="ko-KR" altLang="en-US" sz="2800" dirty="0">
                <a:solidFill>
                  <a:schemeClr val="bg1"/>
                </a:solidFill>
              </a:rPr>
              <a:t>폰트기능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2800" dirty="0">
                <a:solidFill>
                  <a:srgbClr val="FFFF00"/>
                </a:solidFill>
              </a:rPr>
              <a:t>하트 먹으면 목숨</a:t>
            </a:r>
            <a:r>
              <a:rPr lang="en-US" altLang="ko-KR" sz="2800" dirty="0">
                <a:solidFill>
                  <a:srgbClr val="FFFF00"/>
                </a:solidFill>
              </a:rPr>
              <a:t>+1</a:t>
            </a:r>
            <a:r>
              <a:rPr lang="ko-KR" altLang="en-US" sz="2800" dirty="0">
                <a:solidFill>
                  <a:srgbClr val="FFFF00"/>
                </a:solidFill>
              </a:rPr>
              <a:t>증가</a:t>
            </a:r>
            <a:r>
              <a:rPr lang="en-US" altLang="ko-KR" sz="2800" dirty="0">
                <a:solidFill>
                  <a:srgbClr val="FFFF00"/>
                </a:solidFill>
              </a:rPr>
              <a:t>(max 3)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무적 먹으면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초 동안  무적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무기 딜레이도 사라짐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캐릭터도 무적</a:t>
            </a:r>
            <a:r>
              <a:rPr lang="en-US" altLang="ko-KR" sz="2800" dirty="0">
                <a:solidFill>
                  <a:schemeClr val="bg1"/>
                </a:solidFill>
              </a:rPr>
              <a:t>/</a:t>
            </a:r>
            <a:r>
              <a:rPr lang="ko-KR" altLang="en-US" sz="2800" dirty="0">
                <a:solidFill>
                  <a:schemeClr val="bg1"/>
                </a:solidFill>
              </a:rPr>
              <a:t>무적 아닐 때 변화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800" dirty="0">
                <a:solidFill>
                  <a:srgbClr val="FFFF00"/>
                </a:solidFill>
              </a:rPr>
              <a:t>stage 1,2,3 </a:t>
            </a:r>
            <a:r>
              <a:rPr lang="ko-KR" altLang="en-US" sz="2800" dirty="0">
                <a:solidFill>
                  <a:srgbClr val="FFFF00"/>
                </a:solidFill>
              </a:rPr>
              <a:t>설정 </a:t>
            </a:r>
            <a:r>
              <a:rPr lang="en-US" altLang="ko-KR" sz="2800" dirty="0">
                <a:solidFill>
                  <a:srgbClr val="FFFF00"/>
                </a:solidFill>
              </a:rPr>
              <a:t>(</a:t>
            </a:r>
            <a:r>
              <a:rPr lang="ko-KR" altLang="en-US" sz="2800" dirty="0">
                <a:solidFill>
                  <a:srgbClr val="FFFF00"/>
                </a:solidFill>
              </a:rPr>
              <a:t>시작 </a:t>
            </a:r>
            <a:r>
              <a:rPr lang="en-US" altLang="ko-KR" sz="2800" dirty="0">
                <a:solidFill>
                  <a:srgbClr val="FFFF00"/>
                </a:solidFill>
              </a:rPr>
              <a:t>,3000</a:t>
            </a:r>
            <a:r>
              <a:rPr lang="ko-KR" altLang="en-US" sz="2800" dirty="0">
                <a:solidFill>
                  <a:srgbClr val="FFFF00"/>
                </a:solidFill>
              </a:rPr>
              <a:t>점이상</a:t>
            </a:r>
            <a:r>
              <a:rPr lang="en-US" altLang="ko-KR" sz="2800" dirty="0">
                <a:solidFill>
                  <a:srgbClr val="FFFF00"/>
                </a:solidFill>
              </a:rPr>
              <a:t>,6000</a:t>
            </a:r>
            <a:r>
              <a:rPr lang="ko-KR" altLang="en-US" sz="2800" dirty="0">
                <a:solidFill>
                  <a:srgbClr val="FFFF00"/>
                </a:solidFill>
              </a:rPr>
              <a:t>점이상</a:t>
            </a:r>
            <a:r>
              <a:rPr lang="en-US" altLang="ko-KR" sz="2800" dirty="0">
                <a:solidFill>
                  <a:srgbClr val="FFFF00"/>
                </a:solidFill>
              </a:rPr>
              <a:t>)(</a:t>
            </a:r>
            <a:r>
              <a:rPr lang="ko-KR" altLang="en-US" sz="2800" dirty="0">
                <a:solidFill>
                  <a:srgbClr val="FFFF00"/>
                </a:solidFill>
              </a:rPr>
              <a:t>캐릭터 스피드</a:t>
            </a:r>
            <a:r>
              <a:rPr lang="en-US" altLang="ko-KR" sz="2800" dirty="0">
                <a:solidFill>
                  <a:srgbClr val="FFFF00"/>
                </a:solidFill>
              </a:rPr>
              <a:t>,</a:t>
            </a:r>
            <a:r>
              <a:rPr lang="ko-KR" altLang="en-US" sz="2800" dirty="0">
                <a:solidFill>
                  <a:srgbClr val="FFFF00"/>
                </a:solidFill>
              </a:rPr>
              <a:t>장애물 스피드 더 증가</a:t>
            </a:r>
            <a:r>
              <a:rPr lang="en-US" altLang="ko-KR" sz="2800" dirty="0">
                <a:solidFill>
                  <a:srgbClr val="FFFF00"/>
                </a:solidFill>
              </a:rPr>
              <a:t>)</a:t>
            </a:r>
          </a:p>
          <a:p>
            <a:endParaRPr lang="en-US" altLang="ko-KR" sz="2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04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B9143-6217-5149-94B6-F2CE5C39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6443330" cy="6858001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기본 프로젝트 시연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//</a:t>
            </a:r>
            <a:r>
              <a:rPr lang="ko-KR" altLang="en-US" sz="2000" dirty="0"/>
              <a:t>운석이 떨어지고</a:t>
            </a:r>
            <a:br>
              <a:rPr lang="en-US" altLang="ko-KR" sz="2000" dirty="0"/>
            </a:br>
            <a:r>
              <a:rPr lang="ko-KR" altLang="en-US" sz="2000" dirty="0"/>
              <a:t>점수가 지속적으로 오릅니다 </a:t>
            </a:r>
          </a:p>
        </p:txBody>
      </p:sp>
      <p:pic>
        <p:nvPicPr>
          <p:cNvPr id="4" name="bandicam 2022-06-10 23-02-04-132">
            <a:hlinkClick r:id="" action="ppaction://media"/>
            <a:extLst>
              <a:ext uri="{FF2B5EF4-FFF2-40B4-BE49-F238E27FC236}">
                <a16:creationId xmlns:a16="http://schemas.microsoft.com/office/drawing/2014/main" id="{D0455D13-1E82-87CE-D817-EF99EE64D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5182" y="191385"/>
            <a:ext cx="3734798" cy="59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5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303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067E214-29F9-192B-1A19-F98F95E2C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755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</a:p>
        </p:txBody>
      </p:sp>
    </p:spTree>
    <p:extLst>
      <p:ext uri="{BB962C8B-B14F-4D97-AF65-F5344CB8AC3E}">
        <p14:creationId xmlns:p14="http://schemas.microsoft.com/office/powerpoint/2010/main" val="352184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E4643D-63E0-A345-6516-C16A3920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755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1  </a:t>
            </a:r>
            <a:r>
              <a:rPr lang="ko-KR" altLang="en-US" dirty="0"/>
              <a:t>시작화면</a:t>
            </a:r>
            <a:r>
              <a:rPr lang="en-US" altLang="ko-KR" dirty="0"/>
              <a:t>, </a:t>
            </a:r>
            <a:r>
              <a:rPr lang="ko-KR" altLang="en-US" dirty="0"/>
              <a:t>끝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BB9256-9011-733C-DC7D-DEF3AAD09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87552"/>
            <a:ext cx="4234825" cy="3414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AC6CA7-3F56-1984-D1ED-A2608D79E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401879"/>
            <a:ext cx="3126737" cy="595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B2A5D4-987B-AB44-DAF2-CD8E1E35A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999380"/>
            <a:ext cx="5188688" cy="91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F8AC95-89D5-F29A-F65F-2552DC305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5916243"/>
            <a:ext cx="3848100" cy="1000125"/>
          </a:xfrm>
          <a:prstGeom prst="rect">
            <a:avLst/>
          </a:prstGeom>
        </p:spPr>
      </p:pic>
      <p:pic>
        <p:nvPicPr>
          <p:cNvPr id="13" name="시작화면끝화면">
            <a:hlinkClick r:id="" action="ppaction://media"/>
            <a:extLst>
              <a:ext uri="{FF2B5EF4-FFF2-40B4-BE49-F238E27FC236}">
                <a16:creationId xmlns:a16="http://schemas.microsoft.com/office/drawing/2014/main" id="{E3287086-DEEF-838A-692D-06F9002C6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49591" y="0"/>
            <a:ext cx="4542408" cy="63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FA57F-90C0-CF3C-B566-3C2CA360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755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2  </a:t>
            </a:r>
            <a:r>
              <a:rPr lang="ko-KR" altLang="en-US" dirty="0"/>
              <a:t>배경 음악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F9702A-5CC1-0F12-93D1-422539A9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7552"/>
            <a:ext cx="3891516" cy="1510682"/>
          </a:xfrm>
          <a:prstGeom prst="rect">
            <a:avLst/>
          </a:prstGeom>
        </p:spPr>
      </p:pic>
      <p:pic>
        <p:nvPicPr>
          <p:cNvPr id="7" name="배경음악1">
            <a:hlinkClick r:id="" action="ppaction://media"/>
            <a:extLst>
              <a:ext uri="{FF2B5EF4-FFF2-40B4-BE49-F238E27FC236}">
                <a16:creationId xmlns:a16="http://schemas.microsoft.com/office/drawing/2014/main" id="{78D72531-C97F-B3AC-0B1F-F4F6FEC0D0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0"/>
            <a:ext cx="4495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433E68A-BFF2-393A-E9E9-0124461B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755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3 </a:t>
            </a:r>
            <a:r>
              <a:rPr lang="ko-KR" altLang="en-US" dirty="0">
                <a:solidFill>
                  <a:schemeClr val="bg1"/>
                </a:solidFill>
              </a:rPr>
              <a:t>경과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남은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시간 표시 </a:t>
            </a:r>
            <a:r>
              <a:rPr lang="en-US" altLang="ko-KR" dirty="0">
                <a:solidFill>
                  <a:schemeClr val="bg1"/>
                </a:solidFill>
              </a:rPr>
              <a:t>100</a:t>
            </a:r>
            <a:r>
              <a:rPr lang="ko-KR" altLang="en-US" dirty="0">
                <a:solidFill>
                  <a:schemeClr val="bg1"/>
                </a:solidFill>
              </a:rPr>
              <a:t>초</a:t>
            </a:r>
            <a:r>
              <a:rPr lang="en-US" altLang="ko-KR" dirty="0">
                <a:solidFill>
                  <a:schemeClr val="bg1"/>
                </a:solidFill>
              </a:rPr>
              <a:t>&gt;1</a:t>
            </a:r>
            <a:r>
              <a:rPr lang="ko-KR" altLang="en-US" dirty="0">
                <a:solidFill>
                  <a:schemeClr val="bg1"/>
                </a:solidFill>
              </a:rPr>
              <a:t>초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역순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A847A5-77D5-9BFB-D85D-5570E77FB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7552"/>
            <a:ext cx="3542301" cy="437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6EC0F6-4DD2-955D-884F-639CBB827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427938"/>
            <a:ext cx="8420987" cy="1047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6D3D1A-87C8-A307-B02A-DA7E9EADA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72513"/>
            <a:ext cx="2733675" cy="904875"/>
          </a:xfrm>
          <a:prstGeom prst="rect">
            <a:avLst/>
          </a:prstGeom>
        </p:spPr>
      </p:pic>
      <p:pic>
        <p:nvPicPr>
          <p:cNvPr id="11" name="남은시간">
            <a:hlinkClick r:id="" action="ppaction://media"/>
            <a:extLst>
              <a:ext uri="{FF2B5EF4-FFF2-40B4-BE49-F238E27FC236}">
                <a16:creationId xmlns:a16="http://schemas.microsoft.com/office/drawing/2014/main" id="{DA1800B8-69F6-E388-061F-7FF207E011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5374" y="1081419"/>
            <a:ext cx="3476625" cy="27161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85D4D6-CA20-4ABE-E87E-41DE06371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2301" y="964261"/>
            <a:ext cx="47434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3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8290C63-C3D9-8D9A-F8F8-CADD85162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755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추가기능</a:t>
            </a:r>
            <a:r>
              <a:rPr lang="en-US" altLang="ko-KR" dirty="0">
                <a:solidFill>
                  <a:schemeClr val="tx1"/>
                </a:solidFill>
              </a:rPr>
              <a:t>4  </a:t>
            </a:r>
            <a:r>
              <a:rPr lang="ko-KR" altLang="en-US" dirty="0">
                <a:solidFill>
                  <a:schemeClr val="bg1"/>
                </a:solidFill>
              </a:rPr>
              <a:t>장애물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생성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가지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눈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노란 네모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번개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585B7-DE20-E1DC-3F6E-2F44FF3A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353" y="982705"/>
            <a:ext cx="2400300" cy="89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A7D376-57A2-10B0-67A5-B6995FC7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353" y="1854242"/>
            <a:ext cx="2400300" cy="895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79EF38-0A8C-CA20-54BD-8F297EB96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2512"/>
            <a:ext cx="3838353" cy="2638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9F5220-4A5B-E539-E813-1C0E517CB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354" y="2744745"/>
            <a:ext cx="2400300" cy="26098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B9B4D5-E240-A78A-2B1D-BD89F2EB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82705"/>
            <a:ext cx="3838352" cy="34298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C8C5A3-0650-6A91-6473-B273F10FE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30" y="1350498"/>
            <a:ext cx="929954" cy="8619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7640397-C339-0DC3-3CA8-B9D631003A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6" y="1413043"/>
            <a:ext cx="975658" cy="7635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8241DC-62DE-D9D1-A586-64047F8D3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14" y="1352549"/>
            <a:ext cx="627044" cy="18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1864"/>
      </p:ext>
    </p:extLst>
  </p:cSld>
  <p:clrMapOvr>
    <a:masterClrMapping/>
  </p:clrMapOvr>
</p:sld>
</file>

<file path=ppt/theme/theme1.xml><?xml version="1.0" encoding="utf-8"?>
<a:theme xmlns:a="http://schemas.openxmlformats.org/drawingml/2006/main" name="New_Korea03">
  <a:themeElements>
    <a:clrScheme name="Korea03">
      <a:dk1>
        <a:srgbClr val="000000"/>
      </a:dk1>
      <a:lt1>
        <a:srgbClr val="FFFFFF"/>
      </a:lt1>
      <a:dk2>
        <a:srgbClr val="0362B9"/>
      </a:dk2>
      <a:lt2>
        <a:srgbClr val="BCE7FA"/>
      </a:lt2>
      <a:accent1>
        <a:srgbClr val="3DB5DB"/>
      </a:accent1>
      <a:accent2>
        <a:srgbClr val="DF9B29"/>
      </a:accent2>
      <a:accent3>
        <a:srgbClr val="6699FF"/>
      </a:accent3>
      <a:accent4>
        <a:srgbClr val="D361AA"/>
      </a:accent4>
      <a:accent5>
        <a:srgbClr val="A3D75D"/>
      </a:accent5>
      <a:accent6>
        <a:srgbClr val="D36161"/>
      </a:accent6>
      <a:hlink>
        <a:srgbClr val="FF9933"/>
      </a:hlink>
      <a:folHlink>
        <a:srgbClr val="FF3399"/>
      </a:folHlink>
    </a:clrScheme>
    <a:fontScheme name="Korea03">
      <a:majorFont>
        <a:latin typeface="Corbel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w Cen MT"/>
        <a:ea typeface=""/>
        <a:cs typeface=""/>
        <a:font script="Jpan" typeface="HGｺﾞｼｯｸE"/>
        <a:font script="Hang" typeface="휴먼모음T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orea03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hade val="100000"/>
                <a:satMod val="115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TM10237563[[fn=우주 테마]]</Template>
  <TotalTime>353</TotalTime>
  <Words>452</Words>
  <Application>Microsoft Office PowerPoint</Application>
  <PresentationFormat>와이드스크린</PresentationFormat>
  <Paragraphs>35</Paragraphs>
  <Slides>23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</vt:lpstr>
      <vt:lpstr>Corbel</vt:lpstr>
      <vt:lpstr>Tw Cen MT</vt:lpstr>
      <vt:lpstr>Wingdings</vt:lpstr>
      <vt:lpstr>Wingdings 2</vt:lpstr>
      <vt:lpstr>New_Korea03</vt:lpstr>
      <vt:lpstr>Yc반 파이썬 기말고사 대체 프로젝트 </vt:lpstr>
      <vt:lpstr>목차</vt:lpstr>
      <vt:lpstr>추가기능 총 13개</vt:lpstr>
      <vt:lpstr>기본 프로젝트 시연  //운석이 떨어지고 점수가 지속적으로 오릅니다 </vt:lpstr>
      <vt:lpstr>추가기능</vt:lpstr>
      <vt:lpstr>추가기능1  시작화면, 끝 화면</vt:lpstr>
      <vt:lpstr>추가기능2  배경 음악 </vt:lpstr>
      <vt:lpstr>추가기능3 경과(남은) 시간 표시 100초&gt;1초(역순)</vt:lpstr>
      <vt:lpstr>추가기능4  장애물 생성 3가지(눈,노란 네모,번개)</vt:lpstr>
      <vt:lpstr>추가기능4-1  장애물 생성 3가지(눈,노란 네모,번개) //반복문 구현 실패</vt:lpstr>
      <vt:lpstr>추가기능5   화면에 목숨(life)개수 표시와 장애물 충돌 했을 때 목숨 차감 설정(시연영상 다음 기능과 함께)</vt:lpstr>
      <vt:lpstr>추가기능6 장애물 충돌 했을 때 이펙트 효과   </vt:lpstr>
      <vt:lpstr>추가기능7 무기 기능과 딜레이 설정(오른쪽 상단 사진 표시)</vt:lpstr>
      <vt:lpstr>추가기능7-1 무기 기능과 딜레이 설정(오른쪽 상단 사진 표시)//시연 영상</vt:lpstr>
      <vt:lpstr>추가기능8 점수 표시(1초에 10점 , 장애물 제거 개당 100점 기능설정 )</vt:lpstr>
      <vt:lpstr>추가기능9 종료버튼(오른쪽아래)</vt:lpstr>
      <vt:lpstr>추가기능10 충돌하면 5초 동안  공격을 못하는 기능(+폰트기능)</vt:lpstr>
      <vt:lpstr>추가기능11 하트 먹으면 목숨+1증가(max 3)</vt:lpstr>
      <vt:lpstr>추가기능11 하트 먹으면 목숨+1증가(max 3) // 시연 영상</vt:lpstr>
      <vt:lpstr>추가기능12 무적 먹으면        3초 동안  무적 (무기 딜레이도 사라짐, 캐릭터도 무적/무적 아닐 때 변화) </vt:lpstr>
      <vt:lpstr>추가기능12 무적 먹으면        3초 동안  무적 (무기 딜레이도 사라짐, 캐릭터도 무적[조금 더 축소]/ 무적 아닐 때 변화) // 시연영상 </vt:lpstr>
      <vt:lpstr>추가기능13 stage 1,2,3 설정  (시작 ,3000점이상,6000점이상) (캐릭터 스피드,장애물 스피드 더 증가) </vt:lpstr>
      <vt:lpstr>마지막 게임 시연 영상(60초)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Yc반 파이썬 기말고사 대체 프로젝트 </dc:title>
  <dc:creator>김기석</dc:creator>
  <cp:lastModifiedBy>김기석</cp:lastModifiedBy>
  <cp:revision>2</cp:revision>
  <dcterms:created xsi:type="dcterms:W3CDTF">2022-06-10T12:37:06Z</dcterms:created>
  <dcterms:modified xsi:type="dcterms:W3CDTF">2022-06-11T07:18:03Z</dcterms:modified>
</cp:coreProperties>
</file>